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1" r:id="rId2"/>
    <p:sldMasterId id="2147483652" r:id="rId3"/>
  </p:sldMasterIdLst>
  <p:notesMasterIdLst>
    <p:notesMasterId r:id="rId16"/>
  </p:notesMasterIdLst>
  <p:handoutMasterIdLst>
    <p:handoutMasterId r:id="rId17"/>
  </p:handoutMasterIdLst>
  <p:sldIdLst>
    <p:sldId id="258" r:id="rId4"/>
    <p:sldId id="264" r:id="rId5"/>
    <p:sldId id="272" r:id="rId6"/>
    <p:sldId id="275" r:id="rId7"/>
    <p:sldId id="274" r:id="rId8"/>
    <p:sldId id="276" r:id="rId9"/>
    <p:sldId id="273" r:id="rId10"/>
    <p:sldId id="278" r:id="rId11"/>
    <p:sldId id="268" r:id="rId12"/>
    <p:sldId id="271" r:id="rId13"/>
    <p:sldId id="279" r:id="rId14"/>
    <p:sldId id="277" r:id="rId15"/>
  </p:sldIdLst>
  <p:sldSz cx="12192000" cy="6858000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9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660B408-B3CF-4A94-85FC-2B1E0A45F4A2}" styleName="Dunkle Formatvorlage 2 - Akzent 1/Akz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4673" autoAdjust="0"/>
  </p:normalViewPr>
  <p:slideViewPr>
    <p:cSldViewPr>
      <p:cViewPr varScale="1">
        <p:scale>
          <a:sx n="101" d="100"/>
          <a:sy n="101" d="100"/>
        </p:scale>
        <p:origin x="90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edict Scholl" userId="87a6f674aece61bf" providerId="LiveId" clId="{F1CAD71B-C654-4F90-85BC-676047AD7336}"/>
    <pc:docChg chg="undo redo custSel addSld delSld modSld sldOrd">
      <pc:chgData name="Benedict Scholl" userId="87a6f674aece61bf" providerId="LiveId" clId="{F1CAD71B-C654-4F90-85BC-676047AD7336}" dt="2024-01-26T11:38:50.491" v="1575" actId="20577"/>
      <pc:docMkLst>
        <pc:docMk/>
      </pc:docMkLst>
      <pc:sldChg chg="modSp mod">
        <pc:chgData name="Benedict Scholl" userId="87a6f674aece61bf" providerId="LiveId" clId="{F1CAD71B-C654-4F90-85BC-676047AD7336}" dt="2024-01-01T20:25:48.211" v="8" actId="20577"/>
        <pc:sldMkLst>
          <pc:docMk/>
          <pc:sldMk cId="1358519907" sldId="258"/>
        </pc:sldMkLst>
        <pc:spChg chg="mod">
          <ac:chgData name="Benedict Scholl" userId="87a6f674aece61bf" providerId="LiveId" clId="{F1CAD71B-C654-4F90-85BC-676047AD7336}" dt="2024-01-01T20:25:43.043" v="5" actId="20577"/>
          <ac:spMkLst>
            <pc:docMk/>
            <pc:sldMk cId="1358519907" sldId="258"/>
            <ac:spMk id="4" creationId="{88022FCA-CF48-461B-A264-B3CB233E35BA}"/>
          </ac:spMkLst>
        </pc:spChg>
        <pc:spChg chg="mod">
          <ac:chgData name="Benedict Scholl" userId="87a6f674aece61bf" providerId="LiveId" clId="{F1CAD71B-C654-4F90-85BC-676047AD7336}" dt="2024-01-01T20:25:48.211" v="8" actId="20577"/>
          <ac:spMkLst>
            <pc:docMk/>
            <pc:sldMk cId="1358519907" sldId="258"/>
            <ac:spMk id="5" creationId="{B86A3776-D14A-4942-9FF4-484F8F63A5B2}"/>
          </ac:spMkLst>
        </pc:spChg>
      </pc:sldChg>
      <pc:sldChg chg="modSp mod">
        <pc:chgData name="Benedict Scholl" userId="87a6f674aece61bf" providerId="LiveId" clId="{F1CAD71B-C654-4F90-85BC-676047AD7336}" dt="2024-01-01T20:29:18.675" v="273" actId="20577"/>
        <pc:sldMkLst>
          <pc:docMk/>
          <pc:sldMk cId="3405506871" sldId="264"/>
        </pc:sldMkLst>
        <pc:spChg chg="mod">
          <ac:chgData name="Benedict Scholl" userId="87a6f674aece61bf" providerId="LiveId" clId="{F1CAD71B-C654-4F90-85BC-676047AD7336}" dt="2024-01-01T20:25:57.450" v="9" actId="20577"/>
          <ac:spMkLst>
            <pc:docMk/>
            <pc:sldMk cId="3405506871" sldId="264"/>
            <ac:spMk id="2" creationId="{60907D50-28B4-40BC-86E0-B53F2A957326}"/>
          </ac:spMkLst>
        </pc:spChg>
        <pc:spChg chg="mod">
          <ac:chgData name="Benedict Scholl" userId="87a6f674aece61bf" providerId="LiveId" clId="{F1CAD71B-C654-4F90-85BC-676047AD7336}" dt="2024-01-01T20:29:18.675" v="273" actId="20577"/>
          <ac:spMkLst>
            <pc:docMk/>
            <pc:sldMk cId="3405506871" sldId="264"/>
            <ac:spMk id="3" creationId="{74354707-70F5-489D-9567-7FC4FDEFEA2F}"/>
          </ac:spMkLst>
        </pc:spChg>
      </pc:sldChg>
      <pc:sldChg chg="modSp mod">
        <pc:chgData name="Benedict Scholl" userId="87a6f674aece61bf" providerId="LiveId" clId="{F1CAD71B-C654-4F90-85BC-676047AD7336}" dt="2024-01-01T21:06:47.551" v="1573" actId="20577"/>
        <pc:sldMkLst>
          <pc:docMk/>
          <pc:sldMk cId="2110995310" sldId="268"/>
        </pc:sldMkLst>
        <pc:spChg chg="mod">
          <ac:chgData name="Benedict Scholl" userId="87a6f674aece61bf" providerId="LiveId" clId="{F1CAD71B-C654-4F90-85BC-676047AD7336}" dt="2024-01-01T21:06:47.551" v="1573" actId="20577"/>
          <ac:spMkLst>
            <pc:docMk/>
            <pc:sldMk cId="2110995310" sldId="268"/>
            <ac:spMk id="3" creationId="{60162B6E-D0B3-45EC-A6CD-5EB872E8BFD3}"/>
          </ac:spMkLst>
        </pc:spChg>
      </pc:sldChg>
      <pc:sldChg chg="del">
        <pc:chgData name="Benedict Scholl" userId="87a6f674aece61bf" providerId="LiveId" clId="{F1CAD71B-C654-4F90-85BC-676047AD7336}" dt="2024-01-01T20:55:28.916" v="953" actId="47"/>
        <pc:sldMkLst>
          <pc:docMk/>
          <pc:sldMk cId="1438192530" sldId="270"/>
        </pc:sldMkLst>
      </pc:sldChg>
      <pc:sldChg chg="modSp mod">
        <pc:chgData name="Benedict Scholl" userId="87a6f674aece61bf" providerId="LiveId" clId="{F1CAD71B-C654-4F90-85BC-676047AD7336}" dt="2024-01-01T21:06:39.236" v="1556" actId="20577"/>
        <pc:sldMkLst>
          <pc:docMk/>
          <pc:sldMk cId="3932326249" sldId="271"/>
        </pc:sldMkLst>
        <pc:spChg chg="mod">
          <ac:chgData name="Benedict Scholl" userId="87a6f674aece61bf" providerId="LiveId" clId="{F1CAD71B-C654-4F90-85BC-676047AD7336}" dt="2024-01-01T21:06:39.236" v="1556" actId="20577"/>
          <ac:spMkLst>
            <pc:docMk/>
            <pc:sldMk cId="3932326249" sldId="271"/>
            <ac:spMk id="5" creationId="{0EE10BEA-925F-4C0D-82F2-5B4639373027}"/>
          </ac:spMkLst>
        </pc:spChg>
      </pc:sldChg>
      <pc:sldChg chg="modSp mod">
        <pc:chgData name="Benedict Scholl" userId="87a6f674aece61bf" providerId="LiveId" clId="{F1CAD71B-C654-4F90-85BC-676047AD7336}" dt="2024-01-01T20:40:02.845" v="572" actId="207"/>
        <pc:sldMkLst>
          <pc:docMk/>
          <pc:sldMk cId="3802524473" sldId="272"/>
        </pc:sldMkLst>
        <pc:spChg chg="mod">
          <ac:chgData name="Benedict Scholl" userId="87a6f674aece61bf" providerId="LiveId" clId="{F1CAD71B-C654-4F90-85BC-676047AD7336}" dt="2024-01-01T20:29:34.294" v="274" actId="20577"/>
          <ac:spMkLst>
            <pc:docMk/>
            <pc:sldMk cId="3802524473" sldId="272"/>
            <ac:spMk id="2" creationId="{60907D50-28B4-40BC-86E0-B53F2A957326}"/>
          </ac:spMkLst>
        </pc:spChg>
        <pc:spChg chg="mod">
          <ac:chgData name="Benedict Scholl" userId="87a6f674aece61bf" providerId="LiveId" clId="{F1CAD71B-C654-4F90-85BC-676047AD7336}" dt="2024-01-01T20:40:02.845" v="572" actId="207"/>
          <ac:spMkLst>
            <pc:docMk/>
            <pc:sldMk cId="3802524473" sldId="272"/>
            <ac:spMk id="3" creationId="{74354707-70F5-489D-9567-7FC4FDEFEA2F}"/>
          </ac:spMkLst>
        </pc:spChg>
      </pc:sldChg>
      <pc:sldChg chg="modSp mod">
        <pc:chgData name="Benedict Scholl" userId="87a6f674aece61bf" providerId="LiveId" clId="{F1CAD71B-C654-4F90-85BC-676047AD7336}" dt="2024-01-01T20:55:14.724" v="952" actId="20577"/>
        <pc:sldMkLst>
          <pc:docMk/>
          <pc:sldMk cId="2431488401" sldId="273"/>
        </pc:sldMkLst>
        <pc:spChg chg="mod">
          <ac:chgData name="Benedict Scholl" userId="87a6f674aece61bf" providerId="LiveId" clId="{F1CAD71B-C654-4F90-85BC-676047AD7336}" dt="2024-01-01T20:54:17.366" v="914" actId="20577"/>
          <ac:spMkLst>
            <pc:docMk/>
            <pc:sldMk cId="2431488401" sldId="273"/>
            <ac:spMk id="2" creationId="{60907D50-28B4-40BC-86E0-B53F2A957326}"/>
          </ac:spMkLst>
        </pc:spChg>
        <pc:spChg chg="mod">
          <ac:chgData name="Benedict Scholl" userId="87a6f674aece61bf" providerId="LiveId" clId="{F1CAD71B-C654-4F90-85BC-676047AD7336}" dt="2024-01-01T20:55:14.724" v="952" actId="20577"/>
          <ac:spMkLst>
            <pc:docMk/>
            <pc:sldMk cId="2431488401" sldId="273"/>
            <ac:spMk id="3" creationId="{74354707-70F5-489D-9567-7FC4FDEFEA2F}"/>
          </ac:spMkLst>
        </pc:spChg>
      </pc:sldChg>
      <pc:sldChg chg="modSp mod">
        <pc:chgData name="Benedict Scholl" userId="87a6f674aece61bf" providerId="LiveId" clId="{F1CAD71B-C654-4F90-85BC-676047AD7336}" dt="2024-01-26T11:38:47.315" v="1574" actId="20577"/>
        <pc:sldMkLst>
          <pc:docMk/>
          <pc:sldMk cId="2908248723" sldId="274"/>
        </pc:sldMkLst>
        <pc:spChg chg="mod">
          <ac:chgData name="Benedict Scholl" userId="87a6f674aece61bf" providerId="LiveId" clId="{F1CAD71B-C654-4F90-85BC-676047AD7336}" dt="2024-01-26T11:38:47.315" v="1574" actId="20577"/>
          <ac:spMkLst>
            <pc:docMk/>
            <pc:sldMk cId="2908248723" sldId="274"/>
            <ac:spMk id="2" creationId="{60907D50-28B4-40BC-86E0-B53F2A957326}"/>
          </ac:spMkLst>
        </pc:spChg>
        <pc:spChg chg="mod">
          <ac:chgData name="Benedict Scholl" userId="87a6f674aece61bf" providerId="LiveId" clId="{F1CAD71B-C654-4F90-85BC-676047AD7336}" dt="2024-01-01T20:43:28.226" v="750" actId="20577"/>
          <ac:spMkLst>
            <pc:docMk/>
            <pc:sldMk cId="2908248723" sldId="274"/>
            <ac:spMk id="3" creationId="{74354707-70F5-489D-9567-7FC4FDEFEA2F}"/>
          </ac:spMkLst>
        </pc:spChg>
        <pc:cxnChg chg="mod">
          <ac:chgData name="Benedict Scholl" userId="87a6f674aece61bf" providerId="LiveId" clId="{F1CAD71B-C654-4F90-85BC-676047AD7336}" dt="2024-01-01T20:42:04.644" v="696" actId="1036"/>
          <ac:cxnSpMkLst>
            <pc:docMk/>
            <pc:sldMk cId="2908248723" sldId="274"/>
            <ac:cxnSpMk id="4" creationId="{7D0B5D1A-1B81-0F83-75A8-08856B06887B}"/>
          </ac:cxnSpMkLst>
        </pc:cxnChg>
      </pc:sldChg>
      <pc:sldChg chg="modSp mod">
        <pc:chgData name="Benedict Scholl" userId="87a6f674aece61bf" providerId="LiveId" clId="{F1CAD71B-C654-4F90-85BC-676047AD7336}" dt="2024-01-01T20:40:49.533" v="594"/>
        <pc:sldMkLst>
          <pc:docMk/>
          <pc:sldMk cId="2743992887" sldId="275"/>
        </pc:sldMkLst>
        <pc:spChg chg="mod">
          <ac:chgData name="Benedict Scholl" userId="87a6f674aece61bf" providerId="LiveId" clId="{F1CAD71B-C654-4F90-85BC-676047AD7336}" dt="2024-01-01T20:33:00.678" v="391" actId="20577"/>
          <ac:spMkLst>
            <pc:docMk/>
            <pc:sldMk cId="2743992887" sldId="275"/>
            <ac:spMk id="2" creationId="{60907D50-28B4-40BC-86E0-B53F2A957326}"/>
          </ac:spMkLst>
        </pc:spChg>
        <pc:spChg chg="mod">
          <ac:chgData name="Benedict Scholl" userId="87a6f674aece61bf" providerId="LiveId" clId="{F1CAD71B-C654-4F90-85BC-676047AD7336}" dt="2024-01-01T20:40:49.533" v="594"/>
          <ac:spMkLst>
            <pc:docMk/>
            <pc:sldMk cId="2743992887" sldId="275"/>
            <ac:spMk id="3" creationId="{74354707-70F5-489D-9567-7FC4FDEFEA2F}"/>
          </ac:spMkLst>
        </pc:spChg>
      </pc:sldChg>
      <pc:sldChg chg="modSp mod">
        <pc:chgData name="Benedict Scholl" userId="87a6f674aece61bf" providerId="LiveId" clId="{F1CAD71B-C654-4F90-85BC-676047AD7336}" dt="2024-01-26T11:38:50.491" v="1575" actId="20577"/>
        <pc:sldMkLst>
          <pc:docMk/>
          <pc:sldMk cId="599255188" sldId="276"/>
        </pc:sldMkLst>
        <pc:spChg chg="mod">
          <ac:chgData name="Benedict Scholl" userId="87a6f674aece61bf" providerId="LiveId" clId="{F1CAD71B-C654-4F90-85BC-676047AD7336}" dt="2024-01-26T11:38:50.491" v="1575" actId="20577"/>
          <ac:spMkLst>
            <pc:docMk/>
            <pc:sldMk cId="599255188" sldId="276"/>
            <ac:spMk id="2" creationId="{60907D50-28B4-40BC-86E0-B53F2A957326}"/>
          </ac:spMkLst>
        </pc:spChg>
        <pc:spChg chg="mod">
          <ac:chgData name="Benedict Scholl" userId="87a6f674aece61bf" providerId="LiveId" clId="{F1CAD71B-C654-4F90-85BC-676047AD7336}" dt="2024-01-01T20:53:31.558" v="901" actId="20577"/>
          <ac:spMkLst>
            <pc:docMk/>
            <pc:sldMk cId="599255188" sldId="276"/>
            <ac:spMk id="3" creationId="{74354707-70F5-489D-9567-7FC4FDEFEA2F}"/>
          </ac:spMkLst>
        </pc:spChg>
        <pc:cxnChg chg="mod">
          <ac:chgData name="Benedict Scholl" userId="87a6f674aece61bf" providerId="LiveId" clId="{F1CAD71B-C654-4F90-85BC-676047AD7336}" dt="2024-01-01T20:53:48.279" v="907" actId="1036"/>
          <ac:cxnSpMkLst>
            <pc:docMk/>
            <pc:sldMk cId="599255188" sldId="276"/>
            <ac:cxnSpMk id="4" creationId="{7D0B5D1A-1B81-0F83-75A8-08856B06887B}"/>
          </ac:cxnSpMkLst>
        </pc:cxnChg>
      </pc:sldChg>
      <pc:sldChg chg="modSp mod">
        <pc:chgData name="Benedict Scholl" userId="87a6f674aece61bf" providerId="LiveId" clId="{F1CAD71B-C654-4F90-85BC-676047AD7336}" dt="2024-01-01T20:59:27.488" v="1013" actId="20577"/>
        <pc:sldMkLst>
          <pc:docMk/>
          <pc:sldMk cId="2421646335" sldId="277"/>
        </pc:sldMkLst>
        <pc:spChg chg="mod">
          <ac:chgData name="Benedict Scholl" userId="87a6f674aece61bf" providerId="LiveId" clId="{F1CAD71B-C654-4F90-85BC-676047AD7336}" dt="2024-01-01T20:56:40.843" v="954" actId="20577"/>
          <ac:spMkLst>
            <pc:docMk/>
            <pc:sldMk cId="2421646335" sldId="277"/>
            <ac:spMk id="2" creationId="{60907D50-28B4-40BC-86E0-B53F2A957326}"/>
          </ac:spMkLst>
        </pc:spChg>
        <pc:spChg chg="mod">
          <ac:chgData name="Benedict Scholl" userId="87a6f674aece61bf" providerId="LiveId" clId="{F1CAD71B-C654-4F90-85BC-676047AD7336}" dt="2024-01-01T20:59:27.488" v="1013" actId="20577"/>
          <ac:spMkLst>
            <pc:docMk/>
            <pc:sldMk cId="2421646335" sldId="277"/>
            <ac:spMk id="3" creationId="{74354707-70F5-489D-9567-7FC4FDEFEA2F}"/>
          </ac:spMkLst>
        </pc:spChg>
      </pc:sldChg>
      <pc:sldChg chg="modSp add mod ord">
        <pc:chgData name="Benedict Scholl" userId="87a6f674aece61bf" providerId="LiveId" clId="{F1CAD71B-C654-4F90-85BC-676047AD7336}" dt="2024-01-01T21:06:08.874" v="1529"/>
        <pc:sldMkLst>
          <pc:docMk/>
          <pc:sldMk cId="2339639704" sldId="278"/>
        </pc:sldMkLst>
        <pc:spChg chg="mod">
          <ac:chgData name="Benedict Scholl" userId="87a6f674aece61bf" providerId="LiveId" clId="{F1CAD71B-C654-4F90-85BC-676047AD7336}" dt="2024-01-01T20:59:15.031" v="1011" actId="20577"/>
          <ac:spMkLst>
            <pc:docMk/>
            <pc:sldMk cId="2339639704" sldId="278"/>
            <ac:spMk id="2" creationId="{60907D50-28B4-40BC-86E0-B53F2A957326}"/>
          </ac:spMkLst>
        </pc:spChg>
        <pc:spChg chg="mod">
          <ac:chgData name="Benedict Scholl" userId="87a6f674aece61bf" providerId="LiveId" clId="{F1CAD71B-C654-4F90-85BC-676047AD7336}" dt="2024-01-01T21:06:06.185" v="1527" actId="20577"/>
          <ac:spMkLst>
            <pc:docMk/>
            <pc:sldMk cId="2339639704" sldId="278"/>
            <ac:spMk id="3" creationId="{74354707-70F5-489D-9567-7FC4FDEFEA2F}"/>
          </ac:spMkLst>
        </pc:spChg>
        <pc:cxnChg chg="mod">
          <ac:chgData name="Benedict Scholl" userId="87a6f674aece61bf" providerId="LiveId" clId="{F1CAD71B-C654-4F90-85BC-676047AD7336}" dt="2024-01-01T21:02:57.263" v="1238" actId="1036"/>
          <ac:cxnSpMkLst>
            <pc:docMk/>
            <pc:sldMk cId="2339639704" sldId="278"/>
            <ac:cxnSpMk id="10" creationId="{252D3CD1-8EB4-AF0C-F206-EB63807B8754}"/>
          </ac:cxnSpMkLst>
        </pc:cxnChg>
        <pc:cxnChg chg="mod">
          <ac:chgData name="Benedict Scholl" userId="87a6f674aece61bf" providerId="LiveId" clId="{F1CAD71B-C654-4F90-85BC-676047AD7336}" dt="2024-01-01T21:02:59.796" v="1249" actId="1036"/>
          <ac:cxnSpMkLst>
            <pc:docMk/>
            <pc:sldMk cId="2339639704" sldId="278"/>
            <ac:cxnSpMk id="14" creationId="{CE5404E7-23D7-93A9-2154-8B6B5355A65B}"/>
          </ac:cxnSpMkLst>
        </pc:cxnChg>
      </pc:sldChg>
      <pc:sldChg chg="delSp modSp add mod ord">
        <pc:chgData name="Benedict Scholl" userId="87a6f674aece61bf" providerId="LiveId" clId="{F1CAD71B-C654-4F90-85BC-676047AD7336}" dt="2024-01-01T21:06:11.813" v="1531"/>
        <pc:sldMkLst>
          <pc:docMk/>
          <pc:sldMk cId="2735079801" sldId="279"/>
        </pc:sldMkLst>
        <pc:spChg chg="mod">
          <ac:chgData name="Benedict Scholl" userId="87a6f674aece61bf" providerId="LiveId" clId="{F1CAD71B-C654-4F90-85BC-676047AD7336}" dt="2024-01-01T21:04:13.957" v="1283" actId="313"/>
          <ac:spMkLst>
            <pc:docMk/>
            <pc:sldMk cId="2735079801" sldId="279"/>
            <ac:spMk id="2" creationId="{60907D50-28B4-40BC-86E0-B53F2A957326}"/>
          </ac:spMkLst>
        </pc:spChg>
        <pc:spChg chg="mod">
          <ac:chgData name="Benedict Scholl" userId="87a6f674aece61bf" providerId="LiveId" clId="{F1CAD71B-C654-4F90-85BC-676047AD7336}" dt="2024-01-01T21:05:44.548" v="1499" actId="20577"/>
          <ac:spMkLst>
            <pc:docMk/>
            <pc:sldMk cId="2735079801" sldId="279"/>
            <ac:spMk id="3" creationId="{74354707-70F5-489D-9567-7FC4FDEFEA2F}"/>
          </ac:spMkLst>
        </pc:spChg>
        <pc:cxnChg chg="del">
          <ac:chgData name="Benedict Scholl" userId="87a6f674aece61bf" providerId="LiveId" clId="{F1CAD71B-C654-4F90-85BC-676047AD7336}" dt="2024-01-01T21:05:06.957" v="1369" actId="478"/>
          <ac:cxnSpMkLst>
            <pc:docMk/>
            <pc:sldMk cId="2735079801" sldId="279"/>
            <ac:cxnSpMk id="10" creationId="{252D3CD1-8EB4-AF0C-F206-EB63807B8754}"/>
          </ac:cxnSpMkLst>
        </pc:cxnChg>
        <pc:cxnChg chg="del">
          <ac:chgData name="Benedict Scholl" userId="87a6f674aece61bf" providerId="LiveId" clId="{F1CAD71B-C654-4F90-85BC-676047AD7336}" dt="2024-01-01T21:05:05.769" v="1368" actId="478"/>
          <ac:cxnSpMkLst>
            <pc:docMk/>
            <pc:sldMk cId="2735079801" sldId="279"/>
            <ac:cxnSpMk id="14" creationId="{CE5404E7-23D7-93A9-2154-8B6B5355A65B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79DDDA8B-1654-4FD0-8B9C-B241A2368A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9784A4F-DFEB-407A-A81C-80521BEF8D2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3C642F-F67E-4117-A389-300702F721D6}" type="datetime1">
              <a:rPr lang="de-DE" smtClean="0"/>
              <a:t>26.01.2024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FFF60CB-F2AC-449C-A1FB-B083658BEAB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0CD9124-926A-4D05-9076-91F2A2BF55E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8311B-C0C6-44CB-B0EA-5E26EC1493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7470217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89C45E2-7793-4E34-982C-FC8137AC18A9}" type="datetime1">
              <a:rPr lang="de-DE" altLang="de-DE" smtClean="0"/>
              <a:t>26.01.2024</a:t>
            </a:fld>
            <a:endParaRPr lang="de-DE" altLang="de-DE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Textmasterformate durch Klicken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4C539AD-368D-4B50-BA5D-3212B41F7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7954408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hlv.de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HLV_Logo_transpar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7351" y="404816"/>
            <a:ext cx="6428316" cy="2304104"/>
          </a:xfrm>
          <a:prstGeom prst="rect">
            <a:avLst/>
          </a:prstGeom>
          <a:noFill/>
          <a:effectLst>
            <a:outerShdw dist="35921" dir="2700000" algn="ctr" rotWithShape="0">
              <a:srgbClr val="808080"/>
            </a:outerShdw>
          </a:effec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59908" y="3068961"/>
            <a:ext cx="10363200" cy="1470025"/>
          </a:xfrm>
        </p:spPr>
        <p:txBody>
          <a:bodyPr/>
          <a:lstStyle>
            <a:lvl1pPr algn="ctr">
              <a:defRPr b="1"/>
            </a:lvl1pPr>
          </a:lstStyle>
          <a:p>
            <a:pPr lvl="0"/>
            <a:r>
              <a:rPr lang="de-DE" altLang="de-DE" noProof="0" dirty="0"/>
              <a:t>Titelmasterformat durch Klicken bearbeiten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8019" y="4581128"/>
            <a:ext cx="9601133" cy="887412"/>
          </a:xfrm>
        </p:spPr>
        <p:txBody>
          <a:bodyPr/>
          <a:lstStyle>
            <a:lvl1pPr marL="0" indent="0" algn="ctr">
              <a:buFontTx/>
              <a:buNone/>
              <a:defRPr i="1"/>
            </a:lvl1pPr>
          </a:lstStyle>
          <a:p>
            <a:pPr lvl="0"/>
            <a:r>
              <a:rPr lang="de-DE" altLang="de-DE" noProof="0" dirty="0"/>
              <a:t>Formatvorlage des Untertitelmasters durch Klicken bearbeiten</a:t>
            </a:r>
          </a:p>
        </p:txBody>
      </p:sp>
      <p:cxnSp>
        <p:nvCxnSpPr>
          <p:cNvPr id="3" name="Gerade Verbindung 2"/>
          <p:cNvCxnSpPr/>
          <p:nvPr userDrawn="1"/>
        </p:nvCxnSpPr>
        <p:spPr>
          <a:xfrm>
            <a:off x="814917" y="6165304"/>
            <a:ext cx="107536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hteck 5">
            <a:extLst>
              <a:ext uri="{FF2B5EF4-FFF2-40B4-BE49-F238E27FC236}">
                <a16:creationId xmlns:a16="http://schemas.microsoft.com/office/drawing/2014/main" id="{DB07E062-1F30-4E0D-BB0B-5CD7461B6E52}"/>
              </a:ext>
            </a:extLst>
          </p:cNvPr>
          <p:cNvSpPr/>
          <p:nvPr userDrawn="1"/>
        </p:nvSpPr>
        <p:spPr>
          <a:xfrm>
            <a:off x="8904312" y="362674"/>
            <a:ext cx="3119669" cy="936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15413" y="1628800"/>
            <a:ext cx="10767483" cy="4525963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94753" y="333375"/>
            <a:ext cx="2787649" cy="579278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31802" y="333375"/>
            <a:ext cx="8159751" cy="5792788"/>
          </a:xfrm>
        </p:spPr>
        <p:txBody>
          <a:bodyPr vert="eaVert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4417" y="1628778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212417" y="1628778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13468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14400" y="2627961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4" name="Datumsplatzhalter 2">
            <a:extLst>
              <a:ext uri="{FF2B5EF4-FFF2-40B4-BE49-F238E27FC236}">
                <a16:creationId xmlns:a16="http://schemas.microsoft.com/office/drawing/2014/main" id="{39541723-259E-48B7-99BF-7D52110234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4917" y="62044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3DBAD741-6F57-4B2B-AD18-5E49587A95A7}" type="datetime1">
              <a:rPr lang="de-DE" smtClean="0"/>
              <a:t>26.01.2024</a:t>
            </a:fld>
            <a:endParaRPr lang="de-DE" dirty="0"/>
          </a:p>
        </p:txBody>
      </p:sp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38436FBA-3DF8-45CD-B92E-992B9FDE0E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0444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Referent</a:t>
            </a:r>
          </a:p>
        </p:txBody>
      </p:sp>
      <p:sp>
        <p:nvSpPr>
          <p:cNvPr id="6" name="Foliennummernplatzhalter 4">
            <a:extLst>
              <a:ext uri="{FF2B5EF4-FFF2-40B4-BE49-F238E27FC236}">
                <a16:creationId xmlns:a16="http://schemas.microsoft.com/office/drawing/2014/main" id="{66A3AE29-6CBC-4DB7-967A-FFA7CEDE53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97416" y="619225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6F814FB-BD67-48AB-A433-CBCF862151A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51900" y="274638"/>
            <a:ext cx="2745317" cy="58801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2" y="274638"/>
            <a:ext cx="8039100" cy="58801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4417" y="2492375"/>
            <a:ext cx="5384800" cy="36337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212417" y="2492375"/>
            <a:ext cx="5384800" cy="36337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2">
            <a:extLst>
              <a:ext uri="{FF2B5EF4-FFF2-40B4-BE49-F238E27FC236}">
                <a16:creationId xmlns:a16="http://schemas.microsoft.com/office/drawing/2014/main" id="{E564ADB3-E30E-47B3-9EBB-0774A420D9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4917" y="62044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3DBAD741-6F57-4B2B-AD18-5E49587A95A7}" type="datetime1">
              <a:rPr lang="de-DE" smtClean="0"/>
              <a:t>26.01.2024</a:t>
            </a:fld>
            <a:endParaRPr lang="de-DE" dirty="0"/>
          </a:p>
        </p:txBody>
      </p:sp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07287039-CEC9-4BEA-BB27-3D10FEE7BC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0444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Referent</a:t>
            </a:r>
          </a:p>
        </p:txBody>
      </p:sp>
      <p:sp>
        <p:nvSpPr>
          <p:cNvPr id="6" name="Foliennummernplatzhalter 4">
            <a:extLst>
              <a:ext uri="{FF2B5EF4-FFF2-40B4-BE49-F238E27FC236}">
                <a16:creationId xmlns:a16="http://schemas.microsoft.com/office/drawing/2014/main" id="{2B2DDC76-6487-4E98-B557-518C5169D2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97416" y="619225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6F814FB-BD67-48AB-A433-CBCF862151A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54017" y="260353"/>
            <a:ext cx="2743200" cy="5865813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4417" y="260353"/>
            <a:ext cx="8026400" cy="5865813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02001" y="160219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2">
            <a:extLst>
              <a:ext uri="{FF2B5EF4-FFF2-40B4-BE49-F238E27FC236}">
                <a16:creationId xmlns:a16="http://schemas.microsoft.com/office/drawing/2014/main" id="{A25E05AC-EA42-4582-B1E3-E4C6F1C6F1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4917" y="62044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3DBAD741-6F57-4B2B-AD18-5E49587A95A7}" type="datetime1">
              <a:rPr lang="de-DE" smtClean="0"/>
              <a:t>26.01.2024</a:t>
            </a:fld>
            <a:endParaRPr lang="de-DE" dirty="0"/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0EB23252-E898-4A16-8A6A-5EC235C75B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0444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Referent</a:t>
            </a:r>
          </a:p>
        </p:txBody>
      </p:sp>
      <p:sp>
        <p:nvSpPr>
          <p:cNvPr id="7" name="Foliennummernplatzhalter 4">
            <a:extLst>
              <a:ext uri="{FF2B5EF4-FFF2-40B4-BE49-F238E27FC236}">
                <a16:creationId xmlns:a16="http://schemas.microsoft.com/office/drawing/2014/main" id="{0A1503CF-821C-4594-9C18-844C0FEC6D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97416" y="619225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6F814FB-BD67-48AB-A433-CBCF862151A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815413" y="1607122"/>
            <a:ext cx="5280585" cy="381719"/>
          </a:xfrm>
        </p:spPr>
        <p:txBody>
          <a:bodyPr anchor="t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15413" y="2027982"/>
            <a:ext cx="5280587" cy="413732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5998" y="1607122"/>
            <a:ext cx="5486404" cy="381719"/>
          </a:xfrm>
        </p:spPr>
        <p:txBody>
          <a:bodyPr anchor="t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095998" y="2027982"/>
            <a:ext cx="5486404" cy="413732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0366C152-DC31-4F9C-922F-36A0A924219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814917" y="333375"/>
            <a:ext cx="816186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342900" algn="l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685800" algn="l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028700" algn="l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de-DE" sz="3300" kern="0" dirty="0"/>
              <a:t>Titelmasterformat durch Klicken bearbeiten</a:t>
            </a:r>
          </a:p>
        </p:txBody>
      </p:sp>
      <p:sp>
        <p:nvSpPr>
          <p:cNvPr id="8" name="Datumsplatzhalter 2">
            <a:extLst>
              <a:ext uri="{FF2B5EF4-FFF2-40B4-BE49-F238E27FC236}">
                <a16:creationId xmlns:a16="http://schemas.microsoft.com/office/drawing/2014/main" id="{198FE6DA-2337-4F70-972F-5F472C8FB6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4917" y="62044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3DBAD741-6F57-4B2B-AD18-5E49587A95A7}" type="datetime1">
              <a:rPr lang="de-DE" smtClean="0"/>
              <a:t>26.01.2024</a:t>
            </a:fld>
            <a:endParaRPr lang="de-DE" dirty="0"/>
          </a:p>
        </p:txBody>
      </p:sp>
      <p:sp>
        <p:nvSpPr>
          <p:cNvPr id="9" name="Fußzeilenplatzhalter 3">
            <a:extLst>
              <a:ext uri="{FF2B5EF4-FFF2-40B4-BE49-F238E27FC236}">
                <a16:creationId xmlns:a16="http://schemas.microsoft.com/office/drawing/2014/main" id="{A32FE0A4-7FAB-4FDD-B3DF-05F5DFA7B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0444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Referent</a:t>
            </a:r>
          </a:p>
        </p:txBody>
      </p:sp>
      <p:sp>
        <p:nvSpPr>
          <p:cNvPr id="10" name="Foliennummernplatzhalter 4">
            <a:extLst>
              <a:ext uri="{FF2B5EF4-FFF2-40B4-BE49-F238E27FC236}">
                <a16:creationId xmlns:a16="http://schemas.microsoft.com/office/drawing/2014/main" id="{A520EFD6-5D40-40BC-862A-F211B6A51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97416" y="619225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6F814FB-BD67-48AB-A433-CBCF862151A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518429F-71D8-453C-8A35-F586712D32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4917" y="62044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3DBAD741-6F57-4B2B-AD18-5E49587A95A7}" type="datetime1">
              <a:rPr lang="de-DE" smtClean="0"/>
              <a:t>26.01.2024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6EBA977-F6B7-440D-A9D4-1D322D5E68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0444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Referent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8D6D54C-4C34-4304-A84E-7252B714C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97416" y="619225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6F814FB-BD67-48AB-A433-CBCF862151A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60F4D4E9-669A-404B-BF6A-9BFDEF1B20D8}"/>
              </a:ext>
            </a:extLst>
          </p:cNvPr>
          <p:cNvSpPr/>
          <p:nvPr userDrawn="1"/>
        </p:nvSpPr>
        <p:spPr>
          <a:xfrm>
            <a:off x="839416" y="4186470"/>
            <a:ext cx="10729192" cy="19627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4" name="Picture 7" descr="HLV_Logo_transpare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7604" y="356207"/>
            <a:ext cx="6428316" cy="2304104"/>
          </a:xfrm>
          <a:prstGeom prst="rect">
            <a:avLst/>
          </a:prstGeom>
          <a:noFill/>
          <a:effectLst>
            <a:outerShdw dist="35921" dir="2700000" algn="ctr" rotWithShape="0">
              <a:srgbClr val="808080"/>
            </a:outerShdw>
          </a:effectLst>
        </p:spPr>
      </p:pic>
      <p:sp>
        <p:nvSpPr>
          <p:cNvPr id="5122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75420" y="3043617"/>
            <a:ext cx="10657184" cy="936080"/>
          </a:xfrm>
          <a:noFill/>
        </p:spPr>
        <p:txBody>
          <a:bodyPr/>
          <a:lstStyle>
            <a:lvl1pPr algn="ctr">
              <a:defRPr sz="4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de-DE" altLang="de-DE" noProof="0" dirty="0"/>
              <a:t>Vielen Dank!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B07E062-1F30-4E0D-BB0B-5CD7461B6E52}"/>
              </a:ext>
            </a:extLst>
          </p:cNvPr>
          <p:cNvSpPr/>
          <p:nvPr userDrawn="1"/>
        </p:nvSpPr>
        <p:spPr>
          <a:xfrm>
            <a:off x="9048328" y="260648"/>
            <a:ext cx="3119669" cy="936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3CF02AA-C23C-46D7-A119-93CE8AD0D0F2}"/>
              </a:ext>
            </a:extLst>
          </p:cNvPr>
          <p:cNvSpPr txBox="1"/>
          <p:nvPr userDrawn="1"/>
        </p:nvSpPr>
        <p:spPr>
          <a:xfrm>
            <a:off x="7634783" y="4202601"/>
            <a:ext cx="39338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800" b="1" u="sng" dirty="0">
                <a:solidFill>
                  <a:schemeClr val="tx2"/>
                </a:solidFill>
                <a:latin typeface="+mj-lt"/>
              </a:rPr>
              <a:t>Hessischer Leichtathletik-Verband</a:t>
            </a:r>
          </a:p>
          <a:p>
            <a:pPr algn="r"/>
            <a:endParaRPr lang="de-DE" sz="1800" dirty="0">
              <a:solidFill>
                <a:schemeClr val="tx2"/>
              </a:solidFill>
              <a:latin typeface="+mj-lt"/>
            </a:endParaRPr>
          </a:p>
          <a:p>
            <a:pPr algn="r"/>
            <a:r>
              <a:rPr lang="de-DE" sz="1800" dirty="0">
                <a:solidFill>
                  <a:schemeClr val="tx2"/>
                </a:solidFill>
                <a:latin typeface="+mj-lt"/>
              </a:rPr>
              <a:t>Otto-Fleck-Schneise 4</a:t>
            </a:r>
          </a:p>
          <a:p>
            <a:pPr algn="r"/>
            <a:r>
              <a:rPr lang="de-DE" sz="1800" dirty="0">
                <a:solidFill>
                  <a:schemeClr val="tx2"/>
                </a:solidFill>
                <a:latin typeface="+mj-lt"/>
              </a:rPr>
              <a:t>60528 Frankfurt am Main</a:t>
            </a:r>
          </a:p>
          <a:p>
            <a:pPr algn="r"/>
            <a:r>
              <a:rPr lang="de-DE" sz="1800" dirty="0">
                <a:solidFill>
                  <a:schemeClr val="tx2"/>
                </a:solidFill>
                <a:latin typeface="+mj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info@hlv.de</a:t>
            </a:r>
            <a:r>
              <a:rPr lang="de-DE" sz="1800" dirty="0">
                <a:solidFill>
                  <a:schemeClr val="tx2"/>
                </a:solidFill>
                <a:latin typeface="+mj-lt"/>
              </a:rPr>
              <a:t> </a:t>
            </a:r>
          </a:p>
          <a:p>
            <a:pPr algn="r" eaLnBrk="1" hangingPunct="1"/>
            <a:r>
              <a:rPr lang="de-DE" altLang="de-DE" sz="1800" kern="0" dirty="0">
                <a:solidFill>
                  <a:schemeClr val="tx2"/>
                </a:solidFill>
                <a:latin typeface="+mj-lt"/>
              </a:rPr>
              <a:t>Tel: +49 69 6789 211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800" kern="0" dirty="0">
                <a:solidFill>
                  <a:schemeClr val="tx2"/>
                </a:solidFill>
                <a:latin typeface="+mj-lt"/>
              </a:rPr>
              <a:t>Fax: +49 69 6789 222</a:t>
            </a:r>
          </a:p>
          <a:p>
            <a:pPr algn="r"/>
            <a:endParaRPr lang="de-DE" sz="1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516C9A7-BB28-4571-B3DE-B44DD73188F7}"/>
              </a:ext>
            </a:extLst>
          </p:cNvPr>
          <p:cNvSpPr txBox="1"/>
          <p:nvPr userDrawn="1"/>
        </p:nvSpPr>
        <p:spPr>
          <a:xfrm>
            <a:off x="767408" y="4202601"/>
            <a:ext cx="29908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b="1" u="sng" dirty="0">
                <a:solidFill>
                  <a:schemeClr val="tx2"/>
                </a:solidFill>
                <a:latin typeface="+mj-lt"/>
              </a:rPr>
              <a:t>Ansprechpartner</a:t>
            </a:r>
          </a:p>
          <a:p>
            <a:endParaRPr lang="de-DE" sz="18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6C98FC9-F46E-4433-BC74-8AAD64A52F1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6763" y="4506913"/>
            <a:ext cx="3025775" cy="1641475"/>
          </a:xfrm>
        </p:spPr>
        <p:txBody>
          <a:bodyPr/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 i="1"/>
            </a:lvl1pPr>
          </a:lstStyle>
          <a:p>
            <a:pPr lvl="0"/>
            <a:endParaRPr lang="de-DE" sz="1800" dirty="0"/>
          </a:p>
          <a:p>
            <a:pPr lvl="0"/>
            <a:r>
              <a:rPr lang="de-DE" sz="1800" dirty="0"/>
              <a:t>Funktion</a:t>
            </a:r>
          </a:p>
          <a:p>
            <a:pPr lvl="0"/>
            <a:r>
              <a:rPr lang="de-DE" sz="1800" dirty="0"/>
              <a:t>Name</a:t>
            </a:r>
          </a:p>
          <a:p>
            <a:pPr lvl="0"/>
            <a:r>
              <a:rPr lang="de-DE" sz="1800" dirty="0"/>
              <a:t>Email</a:t>
            </a:r>
          </a:p>
          <a:p>
            <a:pPr lvl="0"/>
            <a:r>
              <a:rPr lang="de-DE" sz="1800" dirty="0"/>
              <a:t>Telefon</a:t>
            </a:r>
          </a:p>
        </p:txBody>
      </p:sp>
    </p:spTree>
    <p:extLst>
      <p:ext uri="{BB962C8B-B14F-4D97-AF65-F5344CB8AC3E}">
        <p14:creationId xmlns:p14="http://schemas.microsoft.com/office/powerpoint/2010/main" val="2734520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4918" y="333375"/>
            <a:ext cx="860073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 der Folie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4917" y="1600203"/>
            <a:ext cx="1076748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Textmasterformate durch Klicken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pic>
        <p:nvPicPr>
          <p:cNvPr id="1031" name="Picture 7" descr="HLV_Logo_transparent"/>
          <p:cNvPicPr>
            <a:picLocks noChangeAspect="1" noChangeArrowheads="1"/>
          </p:cNvPicPr>
          <p:nvPr/>
        </p:nvPicPr>
        <p:blipFill>
          <a:blip r:embed="rId14"/>
          <a:srcRect b="12212"/>
          <a:stretch>
            <a:fillRect/>
          </a:stretch>
        </p:blipFill>
        <p:spPr bwMode="auto">
          <a:xfrm>
            <a:off x="9484767" y="366717"/>
            <a:ext cx="2083841" cy="758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7056969" y="3"/>
            <a:ext cx="3839633" cy="36671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de-DE" altLang="de-DE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814917" y="6165304"/>
            <a:ext cx="107536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4" name="Picture 13" descr="Piktogramm hoch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47328" y="330390"/>
            <a:ext cx="693443" cy="6410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2C90898-F28A-48D3-A8AA-5EF5BA5312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4917" y="62044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3DBAD741-6F57-4B2B-AD18-5E49587A95A7}" type="datetime1">
              <a:rPr lang="de-DE" smtClean="0"/>
              <a:t>26.01.2024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62B3F90-4F53-4506-BC02-7375124E19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0444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Referent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9F0C5E5-5649-46BF-ABC9-343731A9B6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97416" y="619225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6F814FB-BD67-48AB-A433-CBCF862151AB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55" r:id="rId2"/>
    <p:sldLayoutId id="2147483654" r:id="rId3"/>
    <p:sldLayoutId id="2147483656" r:id="rId4"/>
    <p:sldLayoutId id="2147483657" r:id="rId5"/>
    <p:sldLayoutId id="2147483658" r:id="rId6"/>
    <p:sldLayoutId id="2147483687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4917" y="274638"/>
            <a:ext cx="835448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 der Folie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4918" y="1628778"/>
            <a:ext cx="10782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Textfolie</a:t>
            </a:r>
          </a:p>
        </p:txBody>
      </p:sp>
      <p:pic>
        <p:nvPicPr>
          <p:cNvPr id="13319" name="Picture 7" descr="HLV_Logo_transparent"/>
          <p:cNvPicPr>
            <a:picLocks noChangeAspect="1" noChangeArrowheads="1"/>
          </p:cNvPicPr>
          <p:nvPr/>
        </p:nvPicPr>
        <p:blipFill>
          <a:blip r:embed="rId13"/>
          <a:srcRect b="12212"/>
          <a:stretch>
            <a:fillRect/>
          </a:stretch>
        </p:blipFill>
        <p:spPr bwMode="auto">
          <a:xfrm>
            <a:off x="9072033" y="404813"/>
            <a:ext cx="2878667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3" descr="Piktogramm hoch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188916"/>
            <a:ext cx="814917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Gerade Verbindung 15"/>
          <p:cNvCxnSpPr/>
          <p:nvPr userDrawn="1"/>
        </p:nvCxnSpPr>
        <p:spPr>
          <a:xfrm>
            <a:off x="814917" y="6165304"/>
            <a:ext cx="107536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9" y="260350"/>
            <a:ext cx="854498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7" y="2492375"/>
            <a:ext cx="10972800" cy="363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Gliederung</a:t>
            </a:r>
          </a:p>
        </p:txBody>
      </p:sp>
      <p:pic>
        <p:nvPicPr>
          <p:cNvPr id="25607" name="Picture 7" descr="HLV_Logo_transparent"/>
          <p:cNvPicPr>
            <a:picLocks noChangeAspect="1" noChangeArrowheads="1"/>
          </p:cNvPicPr>
          <p:nvPr/>
        </p:nvPicPr>
        <p:blipFill>
          <a:blip r:embed="rId13"/>
          <a:srcRect b="12212"/>
          <a:stretch>
            <a:fillRect/>
          </a:stretch>
        </p:blipFill>
        <p:spPr bwMode="auto">
          <a:xfrm>
            <a:off x="9072033" y="404813"/>
            <a:ext cx="2878667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3" descr="Piktogramm hoch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188916"/>
            <a:ext cx="814917" cy="648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Gerade Verbindung 15"/>
          <p:cNvCxnSpPr/>
          <p:nvPr userDrawn="1"/>
        </p:nvCxnSpPr>
        <p:spPr>
          <a:xfrm>
            <a:off x="814917" y="6165304"/>
            <a:ext cx="107536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57175" indent="-257175" algn="r" rtl="0" eaLnBrk="0" fontAlgn="base" hangingPunct="0">
        <a:spcBef>
          <a:spcPct val="20000"/>
        </a:spcBef>
        <a:spcAft>
          <a:spcPct val="0"/>
        </a:spcAft>
        <a:defRPr sz="3300" b="1" i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8022FCA-CF48-461B-A264-B3CB233E35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3077939"/>
            <a:ext cx="10363200" cy="1470025"/>
          </a:xfrm>
        </p:spPr>
        <p:txBody>
          <a:bodyPr/>
          <a:lstStyle/>
          <a:p>
            <a:r>
              <a:rPr lang="de-DE" dirty="0"/>
              <a:t>Kassenbericht 2023</a:t>
            </a:r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id="{B86A3776-D14A-4942-9FF4-484F8F63A5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33" y="4584803"/>
            <a:ext cx="9601133" cy="887412"/>
          </a:xfrm>
        </p:spPr>
        <p:txBody>
          <a:bodyPr/>
          <a:lstStyle/>
          <a:p>
            <a:r>
              <a:rPr lang="de-DE" dirty="0"/>
              <a:t>HLV Kreis Wetterau</a:t>
            </a:r>
          </a:p>
          <a:p>
            <a:r>
              <a:rPr lang="de-DE" dirty="0"/>
              <a:t>Kreistag 01.03.2024</a:t>
            </a:r>
          </a:p>
        </p:txBody>
      </p:sp>
      <p:sp>
        <p:nvSpPr>
          <p:cNvPr id="14" name="Fußzeilenplatzhalter 4">
            <a:extLst>
              <a:ext uri="{FF2B5EF4-FFF2-40B4-BE49-F238E27FC236}">
                <a16:creationId xmlns:a16="http://schemas.microsoft.com/office/drawing/2014/main" id="{ACAB2ADB-8139-4BA3-B5DF-BBBFE7D34F5D}"/>
              </a:ext>
            </a:extLst>
          </p:cNvPr>
          <p:cNvSpPr txBox="1">
            <a:spLocks/>
          </p:cNvSpPr>
          <p:nvPr/>
        </p:nvSpPr>
        <p:spPr>
          <a:xfrm>
            <a:off x="4038600" y="5877272"/>
            <a:ext cx="4114800" cy="2488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r>
              <a:rPr lang="de-DE" dirty="0"/>
              <a:t>Benedict Scholl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A1324B8-F70D-439B-A334-C1D2474115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823" y="6280894"/>
            <a:ext cx="4805536" cy="500658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2F1CA682-7337-4855-B08E-E021816B6C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2064" y="6280894"/>
            <a:ext cx="4805536" cy="500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519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C2FD44-17DB-461D-A84A-B1AC31FD1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Backup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DE1D08B-124D-41E2-9C44-740A2EBD64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9416" y="5877272"/>
            <a:ext cx="2743200" cy="248893"/>
          </a:xfrm>
        </p:spPr>
        <p:txBody>
          <a:bodyPr/>
          <a:lstStyle/>
          <a:p>
            <a:fld id="{3DBAD741-6F57-4B2B-AD18-5E49587A95A7}" type="datetime1">
              <a:rPr lang="de-DE" smtClean="0"/>
              <a:t>26.01.2024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E10BEA-925F-4C0D-82F2-5B46393730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5877272"/>
            <a:ext cx="4114800" cy="248894"/>
          </a:xfrm>
        </p:spPr>
        <p:txBody>
          <a:bodyPr/>
          <a:lstStyle/>
          <a:p>
            <a:r>
              <a:rPr lang="de-DE" dirty="0"/>
              <a:t>Benedict Scholl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CE51D10-A5EE-46B1-9466-1868332F49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32304" y="5877272"/>
            <a:ext cx="2743200" cy="254985"/>
          </a:xfrm>
        </p:spPr>
        <p:txBody>
          <a:bodyPr/>
          <a:lstStyle/>
          <a:p>
            <a:fld id="{56F814FB-BD67-48AB-A433-CBCF862151AB}" type="slidenum">
              <a:rPr lang="de-DE" smtClean="0"/>
              <a:pPr/>
              <a:t>10</a:t>
            </a:fld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512C6E7A-07A5-4FBB-A99A-B0A7F54F45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823" y="6280894"/>
            <a:ext cx="4805536" cy="50065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3C480A58-B5ED-4150-B5DD-C20DBEE6D2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641" y="6280894"/>
            <a:ext cx="4805536" cy="500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326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07D50-28B4-40BC-86E0-B53F2A957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Kassenbericht 2023 – Medaillen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354707-70F5-489D-9567-7FC4FDEFE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917" y="1600203"/>
            <a:ext cx="10767483" cy="3917029"/>
          </a:xfrm>
        </p:spPr>
        <p:txBody>
          <a:bodyPr/>
          <a:lstStyle/>
          <a:p>
            <a:pPr marL="342900" lvl="1" indent="0">
              <a:buNone/>
              <a:tabLst>
                <a:tab pos="3949700" algn="dec"/>
                <a:tab pos="7172325" algn="dec"/>
              </a:tabLst>
            </a:pPr>
            <a:r>
              <a:rPr lang="de-DE" dirty="0"/>
              <a:t>Bis U16 	ca. 265 </a:t>
            </a:r>
            <a:r>
              <a:rPr lang="de-DE" dirty="0" err="1"/>
              <a:t>Stk</a:t>
            </a:r>
            <a:r>
              <a:rPr lang="de-DE" dirty="0"/>
              <a:t>. =&gt; Kosten ca. 769 €</a:t>
            </a:r>
          </a:p>
          <a:p>
            <a:pPr marL="342900" lvl="1" indent="0">
              <a:buNone/>
              <a:tabLst>
                <a:tab pos="3949700" algn="dec"/>
                <a:tab pos="7172325" algn="dec"/>
              </a:tabLst>
            </a:pPr>
            <a:r>
              <a:rPr lang="de-DE" dirty="0"/>
              <a:t>Bis U18	ca. 337 </a:t>
            </a:r>
            <a:r>
              <a:rPr lang="de-DE" dirty="0" err="1"/>
              <a:t>Stk</a:t>
            </a:r>
            <a:r>
              <a:rPr lang="de-DE" dirty="0"/>
              <a:t>. =&gt; Kosten ca. 980 €</a:t>
            </a:r>
          </a:p>
          <a:p>
            <a:pPr marL="342900" lvl="1" indent="0">
              <a:buNone/>
              <a:tabLst>
                <a:tab pos="3949700" algn="dec"/>
                <a:tab pos="7172325" algn="dec"/>
              </a:tabLst>
            </a:pPr>
            <a:r>
              <a:rPr lang="de-DE" dirty="0"/>
              <a:t>Bis Aktive	ca. 493 </a:t>
            </a:r>
            <a:r>
              <a:rPr lang="de-DE" dirty="0" err="1"/>
              <a:t>Stk</a:t>
            </a:r>
            <a:r>
              <a:rPr lang="de-DE" dirty="0"/>
              <a:t>. =&gt; Kosten ca. 1.425 €</a:t>
            </a:r>
          </a:p>
          <a:p>
            <a:pPr marL="342900" lvl="1" indent="0">
              <a:buNone/>
              <a:tabLst>
                <a:tab pos="3949700" algn="dec"/>
                <a:tab pos="7172325" algn="dec"/>
              </a:tabLst>
            </a:pPr>
            <a:r>
              <a:rPr lang="de-DE" dirty="0"/>
              <a:t>	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EADF070-30B3-4DC5-8C73-127866A3D525}"/>
              </a:ext>
            </a:extLst>
          </p:cNvPr>
          <p:cNvSpPr txBox="1">
            <a:spLocks/>
          </p:cNvSpPr>
          <p:nvPr/>
        </p:nvSpPr>
        <p:spPr>
          <a:xfrm>
            <a:off x="839416" y="5877272"/>
            <a:ext cx="2743200" cy="2488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fld id="{3DBAD741-6F57-4B2B-AD18-5E49587A95A7}" type="datetime1">
              <a:rPr lang="de-DE" smtClean="0"/>
              <a:pPr/>
              <a:t>26.01.2024</a:t>
            </a:fld>
            <a:endParaRPr lang="de-DE" dirty="0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37D6791-150F-4DF4-ADFA-F9BD0D3B2842}"/>
              </a:ext>
            </a:extLst>
          </p:cNvPr>
          <p:cNvSpPr txBox="1">
            <a:spLocks/>
          </p:cNvSpPr>
          <p:nvPr/>
        </p:nvSpPr>
        <p:spPr>
          <a:xfrm>
            <a:off x="4038600" y="5877272"/>
            <a:ext cx="4114800" cy="2488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r>
              <a:rPr lang="de-DE" dirty="0"/>
              <a:t>Benedict Scholl</a:t>
            </a:r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693AC47-C795-4063-A9DA-FE4961A74739}"/>
              </a:ext>
            </a:extLst>
          </p:cNvPr>
          <p:cNvSpPr txBox="1">
            <a:spLocks/>
          </p:cNvSpPr>
          <p:nvPr/>
        </p:nvSpPr>
        <p:spPr>
          <a:xfrm>
            <a:off x="8832304" y="5877272"/>
            <a:ext cx="2743200" cy="2549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fld id="{56F814FB-BD67-48AB-A433-CBCF862151AB}" type="slidenum">
              <a:rPr lang="de-DE" smtClean="0"/>
              <a:pPr/>
              <a:t>11</a:t>
            </a:fld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A2F961F-1CAE-490B-BF42-AB441CF0C1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823" y="6280894"/>
            <a:ext cx="4805536" cy="50065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CE9D59EC-2879-4333-9A0F-B5EE6780EA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938" y="6280894"/>
            <a:ext cx="4805536" cy="500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079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07D50-28B4-40BC-86E0-B53F2A957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Kassenbericht 2023 – EDM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354707-70F5-489D-9567-7FC4FDEFE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917" y="1600203"/>
            <a:ext cx="10767483" cy="3917029"/>
          </a:xfrm>
        </p:spPr>
        <p:txBody>
          <a:bodyPr/>
          <a:lstStyle/>
          <a:p>
            <a:pPr marL="342900" lvl="1" indent="0">
              <a:buNone/>
              <a:tabLst>
                <a:tab pos="3859213" algn="ctr"/>
                <a:tab pos="7172325" algn="ctr"/>
              </a:tabLst>
            </a:pPr>
            <a:r>
              <a:rPr lang="de-DE" dirty="0"/>
              <a:t>	Einnahmen	Ausgaben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949700" algn="dec"/>
                <a:tab pos="7172325" algn="dec"/>
              </a:tabLst>
            </a:pPr>
            <a:r>
              <a:rPr lang="de-DE" dirty="0"/>
              <a:t>Wettkämpfe (11)	993,40 €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949700" algn="dec"/>
                <a:tab pos="7172325" algn="dec"/>
              </a:tabLst>
            </a:pPr>
            <a:r>
              <a:rPr lang="de-DE" dirty="0"/>
              <a:t>EDM Bedienung		 -113,40 €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949700" algn="dec"/>
                <a:tab pos="7172325" algn="dec"/>
              </a:tabLst>
            </a:pPr>
            <a:r>
              <a:rPr lang="de-DE" dirty="0"/>
              <a:t>Versicherung		-119,44 €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949700" algn="dec"/>
                <a:tab pos="7172325" algn="dec"/>
              </a:tabLst>
            </a:pPr>
            <a:endParaRPr lang="de-DE" dirty="0"/>
          </a:p>
          <a:p>
            <a:pPr lvl="1">
              <a:buFont typeface="Arial" panose="020B0604020202020204" pitchFamily="34" charset="0"/>
              <a:buChar char="•"/>
              <a:tabLst>
                <a:tab pos="3949700" algn="dec"/>
                <a:tab pos="7172325" algn="dec"/>
              </a:tabLst>
            </a:pPr>
            <a:endParaRPr lang="de-DE" dirty="0"/>
          </a:p>
          <a:p>
            <a:pPr marL="342900" lvl="1" indent="0">
              <a:buNone/>
              <a:tabLst>
                <a:tab pos="3949700" algn="dec"/>
                <a:tab pos="7172325" algn="dec"/>
              </a:tabLst>
            </a:pPr>
            <a:r>
              <a:rPr lang="de-DE" dirty="0"/>
              <a:t>Gesamt	993,40 €	-232,84 €</a:t>
            </a:r>
          </a:p>
          <a:p>
            <a:pPr marL="342900" lvl="1" indent="0">
              <a:buNone/>
              <a:tabLst>
                <a:tab pos="3949700" algn="dec"/>
                <a:tab pos="7172325" algn="dec"/>
              </a:tabLst>
            </a:pPr>
            <a:endParaRPr lang="de-DE" dirty="0"/>
          </a:p>
          <a:p>
            <a:pPr marL="342900" lvl="1" indent="0">
              <a:buNone/>
              <a:tabLst>
                <a:tab pos="3949700" algn="dec"/>
                <a:tab pos="7172325" algn="dec"/>
              </a:tabLst>
            </a:pPr>
            <a:r>
              <a:rPr lang="de-DE" dirty="0"/>
              <a:t>EDM Gesamt	+ 760,56 €</a:t>
            </a:r>
          </a:p>
          <a:p>
            <a:pPr marL="342900" lvl="1" indent="0">
              <a:buNone/>
              <a:tabLst>
                <a:tab pos="3949700" algn="dec"/>
                <a:tab pos="7172325" algn="dec"/>
              </a:tabLst>
            </a:pPr>
            <a:r>
              <a:rPr lang="de-DE" dirty="0"/>
              <a:t>	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EADF070-30B3-4DC5-8C73-127866A3D525}"/>
              </a:ext>
            </a:extLst>
          </p:cNvPr>
          <p:cNvSpPr txBox="1">
            <a:spLocks/>
          </p:cNvSpPr>
          <p:nvPr/>
        </p:nvSpPr>
        <p:spPr>
          <a:xfrm>
            <a:off x="839416" y="5877272"/>
            <a:ext cx="2743200" cy="2488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fld id="{3DBAD741-6F57-4B2B-AD18-5E49587A95A7}" type="datetime1">
              <a:rPr lang="de-DE" smtClean="0"/>
              <a:pPr/>
              <a:t>26.01.2024</a:t>
            </a:fld>
            <a:endParaRPr lang="de-DE" dirty="0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37D6791-150F-4DF4-ADFA-F9BD0D3B2842}"/>
              </a:ext>
            </a:extLst>
          </p:cNvPr>
          <p:cNvSpPr txBox="1">
            <a:spLocks/>
          </p:cNvSpPr>
          <p:nvPr/>
        </p:nvSpPr>
        <p:spPr>
          <a:xfrm>
            <a:off x="4038600" y="5877272"/>
            <a:ext cx="4114800" cy="2488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r>
              <a:rPr lang="de-DE" dirty="0"/>
              <a:t>Benedict Scholl</a:t>
            </a:r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693AC47-C795-4063-A9DA-FE4961A74739}"/>
              </a:ext>
            </a:extLst>
          </p:cNvPr>
          <p:cNvSpPr txBox="1">
            <a:spLocks/>
          </p:cNvSpPr>
          <p:nvPr/>
        </p:nvSpPr>
        <p:spPr>
          <a:xfrm>
            <a:off x="8832304" y="5877272"/>
            <a:ext cx="2743200" cy="2549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fld id="{56F814FB-BD67-48AB-A433-CBCF862151AB}" type="slidenum">
              <a:rPr lang="de-DE" smtClean="0"/>
              <a:pPr/>
              <a:t>12</a:t>
            </a:fld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A2F961F-1CAE-490B-BF42-AB441CF0C1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823" y="6280894"/>
            <a:ext cx="4805536" cy="50065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CE9D59EC-2879-4333-9A0F-B5EE6780EA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938" y="6280894"/>
            <a:ext cx="4805536" cy="500658"/>
          </a:xfrm>
          <a:prstGeom prst="rect">
            <a:avLst/>
          </a:prstGeom>
        </p:spPr>
      </p:pic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252D3CD1-8EB4-AF0C-F206-EB63807B8754}"/>
              </a:ext>
            </a:extLst>
          </p:cNvPr>
          <p:cNvCxnSpPr>
            <a:cxnSpLocks/>
          </p:cNvCxnSpPr>
          <p:nvPr/>
        </p:nvCxnSpPr>
        <p:spPr>
          <a:xfrm>
            <a:off x="1199456" y="4437112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CE5404E7-23D7-93A9-2154-8B6B5355A65B}"/>
              </a:ext>
            </a:extLst>
          </p:cNvPr>
          <p:cNvCxnSpPr>
            <a:cxnSpLocks/>
          </p:cNvCxnSpPr>
          <p:nvPr/>
        </p:nvCxnSpPr>
        <p:spPr>
          <a:xfrm>
            <a:off x="1199456" y="3861048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1646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07D50-28B4-40BC-86E0-B53F2A957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Kassenbericht 2023 – Ausgangslage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354707-70F5-489D-9567-7FC4FDEFE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917" y="1600203"/>
            <a:ext cx="10767483" cy="3917029"/>
          </a:xfrm>
        </p:spPr>
        <p:txBody>
          <a:bodyPr/>
          <a:lstStyle/>
          <a:p>
            <a:r>
              <a:rPr lang="de-DE" dirty="0"/>
              <a:t>5 Kreismeisterschaften durchgeführt</a:t>
            </a:r>
          </a:p>
          <a:p>
            <a:pPr lvl="1"/>
            <a:r>
              <a:rPr lang="de-DE" dirty="0"/>
              <a:t>Zum ersten Mal eine gemeinsame KM von HTK, MTK und WK</a:t>
            </a:r>
          </a:p>
          <a:p>
            <a:endParaRPr lang="de-DE" dirty="0"/>
          </a:p>
          <a:p>
            <a:r>
              <a:rPr lang="de-DE" dirty="0"/>
              <a:t>Kreisabgabe für die </a:t>
            </a:r>
            <a:r>
              <a:rPr lang="de-DE" dirty="0" err="1"/>
              <a:t>KiLa</a:t>
            </a:r>
            <a:r>
              <a:rPr lang="de-DE" dirty="0"/>
              <a:t> wieder eingeführt</a:t>
            </a:r>
          </a:p>
          <a:p>
            <a:endParaRPr lang="de-DE" dirty="0"/>
          </a:p>
          <a:p>
            <a:r>
              <a:rPr lang="de-DE" dirty="0"/>
              <a:t>Einnahmen durch Vermietung EDM, Meldegelder der KM und </a:t>
            </a:r>
            <a:r>
              <a:rPr lang="de-DE" dirty="0" err="1"/>
              <a:t>KiLa</a:t>
            </a:r>
            <a:r>
              <a:rPr lang="de-DE" dirty="0"/>
              <a:t>, sowie Etatmittel des HLV und Spenden/Förderungen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EADF070-30B3-4DC5-8C73-127866A3D525}"/>
              </a:ext>
            </a:extLst>
          </p:cNvPr>
          <p:cNvSpPr txBox="1">
            <a:spLocks/>
          </p:cNvSpPr>
          <p:nvPr/>
        </p:nvSpPr>
        <p:spPr>
          <a:xfrm>
            <a:off x="839416" y="5877272"/>
            <a:ext cx="2743200" cy="2488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fld id="{3DBAD741-6F57-4B2B-AD18-5E49587A95A7}" type="datetime1">
              <a:rPr lang="de-DE" smtClean="0"/>
              <a:pPr/>
              <a:t>26.01.2024</a:t>
            </a:fld>
            <a:endParaRPr lang="de-DE" dirty="0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37D6791-150F-4DF4-ADFA-F9BD0D3B2842}"/>
              </a:ext>
            </a:extLst>
          </p:cNvPr>
          <p:cNvSpPr txBox="1">
            <a:spLocks/>
          </p:cNvSpPr>
          <p:nvPr/>
        </p:nvSpPr>
        <p:spPr>
          <a:xfrm>
            <a:off x="4038600" y="5877272"/>
            <a:ext cx="4114800" cy="2488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r>
              <a:rPr lang="de-DE" dirty="0"/>
              <a:t>Benedict Scholl</a:t>
            </a:r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693AC47-C795-4063-A9DA-FE4961A74739}"/>
              </a:ext>
            </a:extLst>
          </p:cNvPr>
          <p:cNvSpPr txBox="1">
            <a:spLocks/>
          </p:cNvSpPr>
          <p:nvPr/>
        </p:nvSpPr>
        <p:spPr>
          <a:xfrm>
            <a:off x="8832304" y="5877272"/>
            <a:ext cx="2743200" cy="2549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fld id="{56F814FB-BD67-48AB-A433-CBCF862151AB}" type="slidenum">
              <a:rPr lang="de-DE" smtClean="0"/>
              <a:pPr/>
              <a:t>2</a:t>
            </a:fld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A2F961F-1CAE-490B-BF42-AB441CF0C1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823" y="6280894"/>
            <a:ext cx="4805536" cy="50065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CE9D59EC-2879-4333-9A0F-B5EE6780EA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938" y="6280894"/>
            <a:ext cx="4805536" cy="500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506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07D50-28B4-40BC-86E0-B53F2A957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Kassenbericht 2023 – Gesamtbestand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354707-70F5-489D-9567-7FC4FDEFE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917" y="1600203"/>
            <a:ext cx="10767483" cy="3917029"/>
          </a:xfrm>
        </p:spPr>
        <p:txBody>
          <a:bodyPr/>
          <a:lstStyle/>
          <a:p>
            <a:pPr>
              <a:tabLst>
                <a:tab pos="5291138" algn="dec"/>
              </a:tabLst>
            </a:pPr>
            <a:r>
              <a:rPr lang="de-DE" dirty="0"/>
              <a:t>am 01.01.2023	 5.624,50 €</a:t>
            </a:r>
          </a:p>
          <a:p>
            <a:pPr>
              <a:tabLst>
                <a:tab pos="5291138" algn="dec"/>
              </a:tabLst>
            </a:pPr>
            <a:endParaRPr lang="de-DE" dirty="0"/>
          </a:p>
          <a:p>
            <a:pPr>
              <a:tabLst>
                <a:tab pos="5291138" algn="dec"/>
              </a:tabLst>
            </a:pPr>
            <a:r>
              <a:rPr lang="de-DE" dirty="0"/>
              <a:t>am 31.12.2023	5.169,42 €</a:t>
            </a:r>
          </a:p>
          <a:p>
            <a:pPr>
              <a:tabLst>
                <a:tab pos="5291138" algn="dec"/>
              </a:tabLst>
            </a:pPr>
            <a:endParaRPr lang="de-DE" dirty="0"/>
          </a:p>
          <a:p>
            <a:pPr>
              <a:tabLst>
                <a:tab pos="5291138" algn="dec"/>
              </a:tabLst>
            </a:pPr>
            <a:r>
              <a:rPr lang="de-DE" dirty="0"/>
              <a:t>Bestandsveränderung 	 </a:t>
            </a:r>
            <a:r>
              <a:rPr lang="de-DE" dirty="0">
                <a:solidFill>
                  <a:srgbClr val="FF0000"/>
                </a:solidFill>
              </a:rPr>
              <a:t>- 455,08 €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EADF070-30B3-4DC5-8C73-127866A3D525}"/>
              </a:ext>
            </a:extLst>
          </p:cNvPr>
          <p:cNvSpPr txBox="1">
            <a:spLocks/>
          </p:cNvSpPr>
          <p:nvPr/>
        </p:nvSpPr>
        <p:spPr>
          <a:xfrm>
            <a:off x="839416" y="5877272"/>
            <a:ext cx="2743200" cy="2488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fld id="{3DBAD741-6F57-4B2B-AD18-5E49587A95A7}" type="datetime1">
              <a:rPr lang="de-DE" smtClean="0"/>
              <a:pPr/>
              <a:t>26.01.2024</a:t>
            </a:fld>
            <a:endParaRPr lang="de-DE" dirty="0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37D6791-150F-4DF4-ADFA-F9BD0D3B2842}"/>
              </a:ext>
            </a:extLst>
          </p:cNvPr>
          <p:cNvSpPr txBox="1">
            <a:spLocks/>
          </p:cNvSpPr>
          <p:nvPr/>
        </p:nvSpPr>
        <p:spPr>
          <a:xfrm>
            <a:off x="4038600" y="5877272"/>
            <a:ext cx="4114800" cy="2488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r>
              <a:rPr lang="de-DE" dirty="0"/>
              <a:t>Benedict Scholl</a:t>
            </a:r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693AC47-C795-4063-A9DA-FE4961A74739}"/>
              </a:ext>
            </a:extLst>
          </p:cNvPr>
          <p:cNvSpPr txBox="1">
            <a:spLocks/>
          </p:cNvSpPr>
          <p:nvPr/>
        </p:nvSpPr>
        <p:spPr>
          <a:xfrm>
            <a:off x="8832304" y="5877272"/>
            <a:ext cx="2743200" cy="2549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fld id="{56F814FB-BD67-48AB-A433-CBCF862151AB}" type="slidenum">
              <a:rPr lang="de-DE" smtClean="0"/>
              <a:pPr/>
              <a:t>3</a:t>
            </a:fld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A2F961F-1CAE-490B-BF42-AB441CF0C1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823" y="6280894"/>
            <a:ext cx="4805536" cy="50065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CE9D59EC-2879-4333-9A0F-B5EE6780EA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938" y="6280894"/>
            <a:ext cx="4805536" cy="500658"/>
          </a:xfrm>
          <a:prstGeom prst="rect">
            <a:avLst/>
          </a:prstGeom>
        </p:spPr>
      </p:pic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766E0BEF-0E6F-6E46-8A06-051AB7D10E5B}"/>
              </a:ext>
            </a:extLst>
          </p:cNvPr>
          <p:cNvCxnSpPr>
            <a:cxnSpLocks/>
          </p:cNvCxnSpPr>
          <p:nvPr/>
        </p:nvCxnSpPr>
        <p:spPr>
          <a:xfrm>
            <a:off x="839416" y="2996952"/>
            <a:ext cx="73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2524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07D50-28B4-40BC-86E0-B53F2A957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Kassenbericht 2023 – Ergebnisübersicht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354707-70F5-489D-9567-7FC4FDEFE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917" y="1600203"/>
            <a:ext cx="10767483" cy="3917029"/>
          </a:xfrm>
        </p:spPr>
        <p:txBody>
          <a:bodyPr/>
          <a:lstStyle/>
          <a:p>
            <a:pPr>
              <a:tabLst>
                <a:tab pos="5291138" algn="dec"/>
              </a:tabLst>
            </a:pPr>
            <a:r>
              <a:rPr lang="de-DE" dirty="0"/>
              <a:t>Einnahmen 	 7.492,20 €</a:t>
            </a:r>
          </a:p>
          <a:p>
            <a:pPr>
              <a:tabLst>
                <a:tab pos="5291138" algn="dec"/>
              </a:tabLst>
            </a:pPr>
            <a:endParaRPr lang="de-DE" dirty="0"/>
          </a:p>
          <a:p>
            <a:pPr>
              <a:tabLst>
                <a:tab pos="5291138" algn="dec"/>
              </a:tabLst>
            </a:pPr>
            <a:r>
              <a:rPr lang="de-DE" dirty="0"/>
              <a:t>Ausgaben 	7.947,28 €</a:t>
            </a:r>
          </a:p>
          <a:p>
            <a:pPr>
              <a:tabLst>
                <a:tab pos="5291138" algn="dec"/>
              </a:tabLst>
            </a:pPr>
            <a:endParaRPr lang="de-DE" dirty="0"/>
          </a:p>
          <a:p>
            <a:pPr>
              <a:tabLst>
                <a:tab pos="5291138" algn="dec"/>
              </a:tabLst>
            </a:pPr>
            <a:r>
              <a:rPr lang="de-DE" dirty="0"/>
              <a:t>Überschuss (+) / Verlust (-) 	 </a:t>
            </a:r>
            <a:r>
              <a:rPr lang="de-DE" dirty="0">
                <a:solidFill>
                  <a:srgbClr val="FF0000"/>
                </a:solidFill>
              </a:rPr>
              <a:t>- 455,08 €</a:t>
            </a:r>
            <a:r>
              <a:rPr lang="de-DE" dirty="0"/>
              <a:t>	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EADF070-30B3-4DC5-8C73-127866A3D525}"/>
              </a:ext>
            </a:extLst>
          </p:cNvPr>
          <p:cNvSpPr txBox="1">
            <a:spLocks/>
          </p:cNvSpPr>
          <p:nvPr/>
        </p:nvSpPr>
        <p:spPr>
          <a:xfrm>
            <a:off x="839416" y="5877272"/>
            <a:ext cx="2743200" cy="2488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fld id="{3DBAD741-6F57-4B2B-AD18-5E49587A95A7}" type="datetime1">
              <a:rPr lang="de-DE" smtClean="0"/>
              <a:pPr/>
              <a:t>26.01.2024</a:t>
            </a:fld>
            <a:endParaRPr lang="de-DE" dirty="0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37D6791-150F-4DF4-ADFA-F9BD0D3B2842}"/>
              </a:ext>
            </a:extLst>
          </p:cNvPr>
          <p:cNvSpPr txBox="1">
            <a:spLocks/>
          </p:cNvSpPr>
          <p:nvPr/>
        </p:nvSpPr>
        <p:spPr>
          <a:xfrm>
            <a:off x="4038600" y="5877272"/>
            <a:ext cx="4114800" cy="2488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r>
              <a:rPr lang="de-DE" dirty="0"/>
              <a:t>Benedict Scholl</a:t>
            </a:r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693AC47-C795-4063-A9DA-FE4961A74739}"/>
              </a:ext>
            </a:extLst>
          </p:cNvPr>
          <p:cNvSpPr txBox="1">
            <a:spLocks/>
          </p:cNvSpPr>
          <p:nvPr/>
        </p:nvSpPr>
        <p:spPr>
          <a:xfrm>
            <a:off x="8832304" y="5877272"/>
            <a:ext cx="2743200" cy="2549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fld id="{56F814FB-BD67-48AB-A433-CBCF862151AB}" type="slidenum">
              <a:rPr lang="de-DE" smtClean="0"/>
              <a:pPr/>
              <a:t>4</a:t>
            </a:fld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A2F961F-1CAE-490B-BF42-AB441CF0C1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823" y="6280894"/>
            <a:ext cx="4805536" cy="50065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CE9D59EC-2879-4333-9A0F-B5EE6780EA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938" y="6280894"/>
            <a:ext cx="4805536" cy="500658"/>
          </a:xfrm>
          <a:prstGeom prst="rect">
            <a:avLst/>
          </a:prstGeom>
        </p:spPr>
      </p:pic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A51C5987-61EB-FC81-4FE4-26EBAC71294D}"/>
              </a:ext>
            </a:extLst>
          </p:cNvPr>
          <p:cNvCxnSpPr>
            <a:cxnSpLocks/>
          </p:cNvCxnSpPr>
          <p:nvPr/>
        </p:nvCxnSpPr>
        <p:spPr>
          <a:xfrm>
            <a:off x="839416" y="2996952"/>
            <a:ext cx="73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3992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07D50-28B4-40BC-86E0-B53F2A957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Kassenbericht 2023 – Einnahmen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354707-70F5-489D-9567-7FC4FDEFE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917" y="1600203"/>
            <a:ext cx="10767483" cy="391702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  <a:tabLst>
                <a:tab pos="5291138" algn="dec"/>
              </a:tabLst>
            </a:pPr>
            <a:r>
              <a:rPr lang="de-DE" dirty="0"/>
              <a:t>HLV Etatmittel	1.068,51 €</a:t>
            </a:r>
          </a:p>
          <a:p>
            <a:pPr marL="457200" indent="-457200">
              <a:buFont typeface="+mj-lt"/>
              <a:buAutoNum type="arabicPeriod"/>
              <a:tabLst>
                <a:tab pos="5291138" algn="dec"/>
              </a:tabLst>
            </a:pPr>
            <a:r>
              <a:rPr lang="de-DE" dirty="0"/>
              <a:t>Meldegelder KM/RM	3.422,01 €</a:t>
            </a:r>
          </a:p>
          <a:p>
            <a:pPr marL="457200" indent="-457200">
              <a:buFont typeface="+mj-lt"/>
              <a:buAutoNum type="arabicPeriod"/>
              <a:tabLst>
                <a:tab pos="5291138" algn="dec"/>
              </a:tabLst>
            </a:pPr>
            <a:r>
              <a:rPr lang="de-DE" dirty="0"/>
              <a:t>EDM Vermietung	993,40 €</a:t>
            </a:r>
          </a:p>
          <a:p>
            <a:pPr marL="457200" indent="-457200">
              <a:buFont typeface="+mj-lt"/>
              <a:buAutoNum type="arabicPeriod"/>
              <a:tabLst>
                <a:tab pos="5291138" algn="dec"/>
              </a:tabLst>
            </a:pPr>
            <a:r>
              <a:rPr lang="de-DE" dirty="0"/>
              <a:t>Schulungen	330,00 €</a:t>
            </a:r>
          </a:p>
          <a:p>
            <a:pPr marL="457200" indent="-457200">
              <a:buFont typeface="+mj-lt"/>
              <a:buAutoNum type="arabicPeriod"/>
              <a:tabLst>
                <a:tab pos="5291138" algn="dec"/>
              </a:tabLst>
            </a:pPr>
            <a:r>
              <a:rPr lang="de-DE" dirty="0"/>
              <a:t>Zinsen	5,80 €</a:t>
            </a:r>
          </a:p>
          <a:p>
            <a:pPr marL="457200" indent="-457200">
              <a:buFont typeface="+mj-lt"/>
              <a:buAutoNum type="arabicPeriod"/>
              <a:tabLst>
                <a:tab pos="5291138" algn="dec"/>
              </a:tabLst>
            </a:pPr>
            <a:r>
              <a:rPr lang="de-DE" dirty="0"/>
              <a:t>Spenden/Zuschüsse	1.000,00 €</a:t>
            </a:r>
          </a:p>
          <a:p>
            <a:pPr marL="457200" indent="-457200">
              <a:buFont typeface="+mj-lt"/>
              <a:buAutoNum type="arabicPeriod"/>
              <a:tabLst>
                <a:tab pos="5291138" algn="dec"/>
              </a:tabLst>
            </a:pPr>
            <a:r>
              <a:rPr lang="de-DE" dirty="0"/>
              <a:t>VK-</a:t>
            </a:r>
            <a:r>
              <a:rPr lang="de-DE" dirty="0" err="1"/>
              <a:t>KaRi</a:t>
            </a:r>
            <a:r>
              <a:rPr lang="de-DE" dirty="0"/>
              <a:t> Kleidung + Zuschuss	672,48 €</a:t>
            </a:r>
          </a:p>
          <a:p>
            <a:pPr marL="457200" indent="-457200">
              <a:buFont typeface="+mj-lt"/>
              <a:buAutoNum type="arabicPeriod"/>
              <a:tabLst>
                <a:tab pos="5291138" algn="dec"/>
              </a:tabLst>
            </a:pPr>
            <a:endParaRPr lang="de-DE" dirty="0"/>
          </a:p>
          <a:p>
            <a:pPr marL="0" indent="0">
              <a:buNone/>
              <a:tabLst>
                <a:tab pos="5291138" algn="dec"/>
              </a:tabLst>
            </a:pPr>
            <a:r>
              <a:rPr lang="de-DE" dirty="0"/>
              <a:t>Gesamt	7.492,20 €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EADF070-30B3-4DC5-8C73-127866A3D525}"/>
              </a:ext>
            </a:extLst>
          </p:cNvPr>
          <p:cNvSpPr txBox="1">
            <a:spLocks/>
          </p:cNvSpPr>
          <p:nvPr/>
        </p:nvSpPr>
        <p:spPr>
          <a:xfrm>
            <a:off x="839416" y="5877272"/>
            <a:ext cx="2743200" cy="2488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fld id="{3DBAD741-6F57-4B2B-AD18-5E49587A95A7}" type="datetime1">
              <a:rPr lang="de-DE" smtClean="0"/>
              <a:pPr/>
              <a:t>26.01.2024</a:t>
            </a:fld>
            <a:endParaRPr lang="de-DE" dirty="0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37D6791-150F-4DF4-ADFA-F9BD0D3B2842}"/>
              </a:ext>
            </a:extLst>
          </p:cNvPr>
          <p:cNvSpPr txBox="1">
            <a:spLocks/>
          </p:cNvSpPr>
          <p:nvPr/>
        </p:nvSpPr>
        <p:spPr>
          <a:xfrm>
            <a:off x="4038600" y="5877272"/>
            <a:ext cx="4114800" cy="2488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r>
              <a:rPr lang="de-DE" dirty="0"/>
              <a:t>Benedict Scholl</a:t>
            </a:r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693AC47-C795-4063-A9DA-FE4961A74739}"/>
              </a:ext>
            </a:extLst>
          </p:cNvPr>
          <p:cNvSpPr txBox="1">
            <a:spLocks/>
          </p:cNvSpPr>
          <p:nvPr/>
        </p:nvSpPr>
        <p:spPr>
          <a:xfrm>
            <a:off x="8832304" y="5877272"/>
            <a:ext cx="2743200" cy="2549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fld id="{56F814FB-BD67-48AB-A433-CBCF862151AB}" type="slidenum">
              <a:rPr lang="de-DE" smtClean="0"/>
              <a:pPr/>
              <a:t>5</a:t>
            </a:fld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A2F961F-1CAE-490B-BF42-AB441CF0C1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823" y="6280894"/>
            <a:ext cx="4805536" cy="50065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CE9D59EC-2879-4333-9A0F-B5EE6780EA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938" y="6280894"/>
            <a:ext cx="4805536" cy="500658"/>
          </a:xfrm>
          <a:prstGeom prst="rect">
            <a:avLst/>
          </a:prstGeom>
        </p:spPr>
      </p:pic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7D0B5D1A-1B81-0F83-75A8-08856B06887B}"/>
              </a:ext>
            </a:extLst>
          </p:cNvPr>
          <p:cNvCxnSpPr>
            <a:cxnSpLocks/>
          </p:cNvCxnSpPr>
          <p:nvPr/>
        </p:nvCxnSpPr>
        <p:spPr>
          <a:xfrm>
            <a:off x="839416" y="4797152"/>
            <a:ext cx="73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8248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07D50-28B4-40BC-86E0-B53F2A957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Kassenbericht 2023 </a:t>
            </a:r>
            <a:r>
              <a:rPr lang="de-DE" dirty="0"/>
              <a:t>– Ausgaben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354707-70F5-489D-9567-7FC4FDEFE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917" y="1600203"/>
            <a:ext cx="10767483" cy="3917029"/>
          </a:xfrm>
        </p:spPr>
        <p:txBody>
          <a:bodyPr/>
          <a:lstStyle/>
          <a:p>
            <a:pPr marL="457200" indent="-457200">
              <a:buFont typeface="+mj-lt"/>
              <a:buAutoNum type="arabicPeriod"/>
              <a:tabLst>
                <a:tab pos="5291138" algn="dec"/>
              </a:tabLst>
            </a:pPr>
            <a:r>
              <a:rPr lang="de-DE" dirty="0"/>
              <a:t>Tagungen Kreis	- 133,96 €</a:t>
            </a:r>
          </a:p>
          <a:p>
            <a:pPr marL="457200" indent="-457200">
              <a:buFont typeface="+mj-lt"/>
              <a:buAutoNum type="arabicPeriod"/>
              <a:tabLst>
                <a:tab pos="5291138" algn="dec"/>
              </a:tabLst>
            </a:pPr>
            <a:r>
              <a:rPr lang="de-DE" dirty="0"/>
              <a:t>Aufwendungen KM	- 3.925,97 €</a:t>
            </a:r>
          </a:p>
          <a:p>
            <a:pPr marL="457200" indent="-457200">
              <a:buFont typeface="+mj-lt"/>
              <a:buAutoNum type="arabicPeriod"/>
              <a:tabLst>
                <a:tab pos="5291138" algn="dec"/>
              </a:tabLst>
            </a:pPr>
            <a:r>
              <a:rPr lang="de-DE" dirty="0"/>
              <a:t>Aufwendungen Schulung	- 311,11 €</a:t>
            </a:r>
          </a:p>
          <a:p>
            <a:pPr marL="457200" indent="-457200">
              <a:buFont typeface="+mj-lt"/>
              <a:buAutoNum type="arabicPeriod"/>
              <a:tabLst>
                <a:tab pos="5291138" algn="dec"/>
              </a:tabLst>
            </a:pPr>
            <a:r>
              <a:rPr lang="de-DE" dirty="0"/>
              <a:t>Aufwendung </a:t>
            </a:r>
            <a:r>
              <a:rPr lang="de-DE" dirty="0" err="1"/>
              <a:t>KaRi</a:t>
            </a:r>
            <a:r>
              <a:rPr lang="de-DE" dirty="0"/>
              <a:t>	- 166,35 €</a:t>
            </a:r>
          </a:p>
          <a:p>
            <a:pPr marL="457200" indent="-457200">
              <a:buFont typeface="+mj-lt"/>
              <a:buAutoNum type="arabicPeriod"/>
              <a:tabLst>
                <a:tab pos="5291138" algn="dec"/>
              </a:tabLst>
            </a:pPr>
            <a:r>
              <a:rPr lang="de-DE" dirty="0"/>
              <a:t>Anschaffungen	- 2.545,48 €</a:t>
            </a:r>
          </a:p>
          <a:p>
            <a:pPr marL="457200" indent="-457200">
              <a:buFont typeface="+mj-lt"/>
              <a:buAutoNum type="arabicPeriod"/>
              <a:tabLst>
                <a:tab pos="5291138" algn="dec"/>
              </a:tabLst>
            </a:pPr>
            <a:r>
              <a:rPr lang="de-DE" dirty="0" err="1"/>
              <a:t>KaRi</a:t>
            </a:r>
            <a:r>
              <a:rPr lang="de-DE" dirty="0"/>
              <a:t>-Kleidung	- 842,92 €</a:t>
            </a:r>
          </a:p>
          <a:p>
            <a:pPr marL="457200" indent="-457200">
              <a:buFont typeface="+mj-lt"/>
              <a:buAutoNum type="arabicPeriod"/>
              <a:tabLst>
                <a:tab pos="5291138" algn="dec"/>
              </a:tabLst>
            </a:pPr>
            <a:r>
              <a:rPr lang="de-DE" dirty="0"/>
              <a:t>Sonstige Ausgaben	- 21,49 €</a:t>
            </a:r>
          </a:p>
          <a:p>
            <a:pPr marL="0" indent="0">
              <a:buNone/>
              <a:tabLst>
                <a:tab pos="5291138" algn="dec"/>
              </a:tabLst>
            </a:pPr>
            <a:endParaRPr lang="de-DE" dirty="0"/>
          </a:p>
          <a:p>
            <a:pPr marL="0" indent="0">
              <a:buNone/>
              <a:tabLst>
                <a:tab pos="5291138" algn="dec"/>
              </a:tabLst>
            </a:pPr>
            <a:r>
              <a:rPr lang="de-DE" dirty="0"/>
              <a:t>Gesamt	</a:t>
            </a:r>
            <a:r>
              <a:rPr lang="de-DE" dirty="0">
                <a:solidFill>
                  <a:srgbClr val="E20916"/>
                </a:solidFill>
              </a:rPr>
              <a:t>- 7.947,28 €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EADF070-30B3-4DC5-8C73-127866A3D525}"/>
              </a:ext>
            </a:extLst>
          </p:cNvPr>
          <p:cNvSpPr txBox="1">
            <a:spLocks/>
          </p:cNvSpPr>
          <p:nvPr/>
        </p:nvSpPr>
        <p:spPr>
          <a:xfrm>
            <a:off x="839416" y="5877272"/>
            <a:ext cx="2743200" cy="2488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fld id="{3DBAD741-6F57-4B2B-AD18-5E49587A95A7}" type="datetime1">
              <a:rPr lang="de-DE" smtClean="0"/>
              <a:pPr/>
              <a:t>26.01.2024</a:t>
            </a:fld>
            <a:endParaRPr lang="de-DE" dirty="0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37D6791-150F-4DF4-ADFA-F9BD0D3B2842}"/>
              </a:ext>
            </a:extLst>
          </p:cNvPr>
          <p:cNvSpPr txBox="1">
            <a:spLocks/>
          </p:cNvSpPr>
          <p:nvPr/>
        </p:nvSpPr>
        <p:spPr>
          <a:xfrm>
            <a:off x="4038600" y="5877272"/>
            <a:ext cx="4114800" cy="2488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r>
              <a:rPr lang="de-DE" dirty="0"/>
              <a:t>Benedict Scholl</a:t>
            </a:r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693AC47-C795-4063-A9DA-FE4961A74739}"/>
              </a:ext>
            </a:extLst>
          </p:cNvPr>
          <p:cNvSpPr txBox="1">
            <a:spLocks/>
          </p:cNvSpPr>
          <p:nvPr/>
        </p:nvSpPr>
        <p:spPr>
          <a:xfrm>
            <a:off x="8832304" y="5877272"/>
            <a:ext cx="2743200" cy="2549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fld id="{56F814FB-BD67-48AB-A433-CBCF862151AB}" type="slidenum">
              <a:rPr lang="de-DE" smtClean="0"/>
              <a:pPr/>
              <a:t>6</a:t>
            </a:fld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A2F961F-1CAE-490B-BF42-AB441CF0C1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823" y="6280894"/>
            <a:ext cx="4805536" cy="50065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CE9D59EC-2879-4333-9A0F-B5EE6780EA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938" y="6280894"/>
            <a:ext cx="4805536" cy="500658"/>
          </a:xfrm>
          <a:prstGeom prst="rect">
            <a:avLst/>
          </a:prstGeom>
        </p:spPr>
      </p:pic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7D0B5D1A-1B81-0F83-75A8-08856B06887B}"/>
              </a:ext>
            </a:extLst>
          </p:cNvPr>
          <p:cNvCxnSpPr>
            <a:cxnSpLocks/>
          </p:cNvCxnSpPr>
          <p:nvPr/>
        </p:nvCxnSpPr>
        <p:spPr>
          <a:xfrm>
            <a:off x="839416" y="4797152"/>
            <a:ext cx="73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9255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07D50-28B4-40BC-86E0-B53F2A957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Kassenbericht 2023 – Gesamtbestand 								31.12.2023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354707-70F5-489D-9567-7FC4FDEFE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917" y="1600203"/>
            <a:ext cx="10767483" cy="3917029"/>
          </a:xfrm>
        </p:spPr>
        <p:txBody>
          <a:bodyPr/>
          <a:lstStyle/>
          <a:p>
            <a:pPr>
              <a:tabLst>
                <a:tab pos="4214813" algn="dec"/>
              </a:tabLst>
            </a:pPr>
            <a:r>
              <a:rPr lang="de-DE" dirty="0"/>
              <a:t>Barkasse	561,98 €</a:t>
            </a:r>
          </a:p>
          <a:p>
            <a:pPr>
              <a:tabLst>
                <a:tab pos="4214813" algn="dec"/>
              </a:tabLst>
            </a:pPr>
            <a:r>
              <a:rPr lang="de-DE" dirty="0"/>
              <a:t>Giro Sparkasse	1.632,08 €</a:t>
            </a:r>
          </a:p>
          <a:p>
            <a:pPr>
              <a:tabLst>
                <a:tab pos="4214813" algn="dec"/>
              </a:tabLst>
            </a:pPr>
            <a:r>
              <a:rPr lang="de-DE" dirty="0"/>
              <a:t>Giro Volksbank	875,06 €</a:t>
            </a:r>
          </a:p>
          <a:p>
            <a:pPr>
              <a:tabLst>
                <a:tab pos="4214813" algn="dec"/>
              </a:tabLst>
            </a:pPr>
            <a:r>
              <a:rPr lang="de-DE" dirty="0"/>
              <a:t>Spar Volksbank	2.000,30 €</a:t>
            </a:r>
          </a:p>
          <a:p>
            <a:pPr>
              <a:tabLst>
                <a:tab pos="4214813" algn="dec"/>
              </a:tabLst>
            </a:pPr>
            <a:r>
              <a:rPr lang="de-DE" dirty="0"/>
              <a:t>Einlage Volksbank 	100,00 €</a:t>
            </a:r>
          </a:p>
          <a:p>
            <a:pPr>
              <a:tabLst>
                <a:tab pos="4214813" algn="dec"/>
              </a:tabLst>
            </a:pPr>
            <a:endParaRPr lang="de-DE" dirty="0"/>
          </a:p>
          <a:p>
            <a:pPr>
              <a:tabLst>
                <a:tab pos="4214813" algn="dec"/>
              </a:tabLst>
            </a:pPr>
            <a:r>
              <a:rPr lang="de-DE" dirty="0"/>
              <a:t>Gesamt	5.169,42 €</a:t>
            </a:r>
          </a:p>
          <a:p>
            <a:pPr>
              <a:tabLst>
                <a:tab pos="4214813" algn="dec"/>
              </a:tabLst>
            </a:pPr>
            <a:endParaRPr lang="de-DE" dirty="0"/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EADF070-30B3-4DC5-8C73-127866A3D525}"/>
              </a:ext>
            </a:extLst>
          </p:cNvPr>
          <p:cNvSpPr txBox="1">
            <a:spLocks/>
          </p:cNvSpPr>
          <p:nvPr/>
        </p:nvSpPr>
        <p:spPr>
          <a:xfrm>
            <a:off x="839416" y="5877272"/>
            <a:ext cx="2743200" cy="2488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fld id="{3DBAD741-6F57-4B2B-AD18-5E49587A95A7}" type="datetime1">
              <a:rPr lang="de-DE" smtClean="0"/>
              <a:pPr/>
              <a:t>26.01.2024</a:t>
            </a:fld>
            <a:endParaRPr lang="de-DE" dirty="0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37D6791-150F-4DF4-ADFA-F9BD0D3B2842}"/>
              </a:ext>
            </a:extLst>
          </p:cNvPr>
          <p:cNvSpPr txBox="1">
            <a:spLocks/>
          </p:cNvSpPr>
          <p:nvPr/>
        </p:nvSpPr>
        <p:spPr>
          <a:xfrm>
            <a:off x="4038600" y="5877272"/>
            <a:ext cx="4114800" cy="2488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r>
              <a:rPr lang="de-DE" dirty="0"/>
              <a:t>Benedict Scholl</a:t>
            </a:r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693AC47-C795-4063-A9DA-FE4961A74739}"/>
              </a:ext>
            </a:extLst>
          </p:cNvPr>
          <p:cNvSpPr txBox="1">
            <a:spLocks/>
          </p:cNvSpPr>
          <p:nvPr/>
        </p:nvSpPr>
        <p:spPr>
          <a:xfrm>
            <a:off x="8832304" y="5877272"/>
            <a:ext cx="2743200" cy="2549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fld id="{56F814FB-BD67-48AB-A433-CBCF862151AB}" type="slidenum">
              <a:rPr lang="de-DE" smtClean="0"/>
              <a:pPr/>
              <a:t>7</a:t>
            </a:fld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A2F961F-1CAE-490B-BF42-AB441CF0C1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823" y="6280894"/>
            <a:ext cx="4805536" cy="50065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CE9D59EC-2879-4333-9A0F-B5EE6780EA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938" y="6280894"/>
            <a:ext cx="4805536" cy="500658"/>
          </a:xfrm>
          <a:prstGeom prst="rect">
            <a:avLst/>
          </a:prstGeom>
        </p:spPr>
      </p:pic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1ED03B88-4086-AC7A-8BE0-46279E229261}"/>
              </a:ext>
            </a:extLst>
          </p:cNvPr>
          <p:cNvCxnSpPr>
            <a:cxnSpLocks/>
          </p:cNvCxnSpPr>
          <p:nvPr/>
        </p:nvCxnSpPr>
        <p:spPr>
          <a:xfrm>
            <a:off x="814917" y="4005064"/>
            <a:ext cx="73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1488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07D50-28B4-40BC-86E0-B53F2A957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Kassenbericht 2023 – Kreisvergleichskampf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354707-70F5-489D-9567-7FC4FDEFE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917" y="1600203"/>
            <a:ext cx="10767483" cy="3917029"/>
          </a:xfrm>
        </p:spPr>
        <p:txBody>
          <a:bodyPr/>
          <a:lstStyle/>
          <a:p>
            <a:pPr marL="342900" lvl="1" indent="0">
              <a:buNone/>
              <a:tabLst>
                <a:tab pos="3859213" algn="ctr"/>
                <a:tab pos="7172325" algn="ctr"/>
              </a:tabLst>
            </a:pPr>
            <a:r>
              <a:rPr lang="de-DE" dirty="0"/>
              <a:t>	Einnahmen	Ausgaben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949700" algn="dec"/>
                <a:tab pos="7172325" algn="dec"/>
              </a:tabLst>
            </a:pPr>
            <a:r>
              <a:rPr lang="de-DE" dirty="0"/>
              <a:t>Spenden/Zuschuss	800,00 €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949700" algn="dec"/>
                <a:tab pos="7172325" algn="dec"/>
              </a:tabLst>
            </a:pPr>
            <a:r>
              <a:rPr lang="de-DE" dirty="0"/>
              <a:t>Teilnahmegebühr	1.360,01 €	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949700" algn="dec"/>
                <a:tab pos="7172325" algn="dec"/>
              </a:tabLst>
            </a:pPr>
            <a:r>
              <a:rPr lang="de-DE" dirty="0"/>
              <a:t>KM-Abgabe	1.321,00 €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949700" algn="dec"/>
                <a:tab pos="7172325" algn="dec"/>
              </a:tabLst>
            </a:pPr>
            <a:r>
              <a:rPr lang="de-DE" dirty="0"/>
              <a:t>Meldegelder		- 240,00 €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949700" algn="dec"/>
                <a:tab pos="7172325" algn="dec"/>
              </a:tabLst>
            </a:pPr>
            <a:r>
              <a:rPr lang="de-DE" dirty="0"/>
              <a:t>Jugendherberge		- 2.675,60 €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949700" algn="dec"/>
                <a:tab pos="7172325" algn="dec"/>
              </a:tabLst>
            </a:pPr>
            <a:r>
              <a:rPr lang="de-DE" dirty="0"/>
              <a:t>Auslagen		- 38,58 €</a:t>
            </a:r>
          </a:p>
          <a:p>
            <a:pPr lvl="1">
              <a:buFont typeface="Arial" panose="020B0604020202020204" pitchFamily="34" charset="0"/>
              <a:buChar char="•"/>
              <a:tabLst>
                <a:tab pos="3949700" algn="dec"/>
                <a:tab pos="7172325" algn="dec"/>
              </a:tabLst>
            </a:pPr>
            <a:endParaRPr lang="de-DE" dirty="0"/>
          </a:p>
          <a:p>
            <a:pPr marL="342900" lvl="1" indent="0">
              <a:buNone/>
              <a:tabLst>
                <a:tab pos="3949700" algn="dec"/>
                <a:tab pos="7172325" algn="dec"/>
              </a:tabLst>
            </a:pPr>
            <a:r>
              <a:rPr lang="de-DE" dirty="0"/>
              <a:t>Gesamt	3.481,01 €	- 2.954,18 €</a:t>
            </a:r>
          </a:p>
          <a:p>
            <a:pPr marL="342900" lvl="1" indent="0">
              <a:buNone/>
              <a:tabLst>
                <a:tab pos="3949700" algn="dec"/>
                <a:tab pos="7172325" algn="dec"/>
              </a:tabLst>
            </a:pPr>
            <a:r>
              <a:rPr lang="de-DE" dirty="0"/>
              <a:t>Differenz	+ 526,83 €</a:t>
            </a:r>
          </a:p>
          <a:p>
            <a:pPr marL="342900" lvl="1" indent="0">
              <a:buNone/>
              <a:tabLst>
                <a:tab pos="3949700" algn="dec"/>
                <a:tab pos="7172325" algn="dec"/>
              </a:tabLst>
            </a:pPr>
            <a:r>
              <a:rPr lang="de-DE" dirty="0"/>
              <a:t>	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EADF070-30B3-4DC5-8C73-127866A3D525}"/>
              </a:ext>
            </a:extLst>
          </p:cNvPr>
          <p:cNvSpPr txBox="1">
            <a:spLocks/>
          </p:cNvSpPr>
          <p:nvPr/>
        </p:nvSpPr>
        <p:spPr>
          <a:xfrm>
            <a:off x="839416" y="5877272"/>
            <a:ext cx="2743200" cy="2488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fld id="{3DBAD741-6F57-4B2B-AD18-5E49587A95A7}" type="datetime1">
              <a:rPr lang="de-DE" smtClean="0"/>
              <a:pPr/>
              <a:t>26.01.2024</a:t>
            </a:fld>
            <a:endParaRPr lang="de-DE" dirty="0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37D6791-150F-4DF4-ADFA-F9BD0D3B2842}"/>
              </a:ext>
            </a:extLst>
          </p:cNvPr>
          <p:cNvSpPr txBox="1">
            <a:spLocks/>
          </p:cNvSpPr>
          <p:nvPr/>
        </p:nvSpPr>
        <p:spPr>
          <a:xfrm>
            <a:off x="4038600" y="5877272"/>
            <a:ext cx="4114800" cy="2488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r>
              <a:rPr lang="de-DE" dirty="0"/>
              <a:t>Benedict Scholl</a:t>
            </a:r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693AC47-C795-4063-A9DA-FE4961A74739}"/>
              </a:ext>
            </a:extLst>
          </p:cNvPr>
          <p:cNvSpPr txBox="1">
            <a:spLocks/>
          </p:cNvSpPr>
          <p:nvPr/>
        </p:nvSpPr>
        <p:spPr>
          <a:xfrm>
            <a:off x="8832304" y="5877272"/>
            <a:ext cx="2743200" cy="2549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fld id="{56F814FB-BD67-48AB-A433-CBCF862151AB}" type="slidenum">
              <a:rPr lang="de-DE" smtClean="0"/>
              <a:pPr/>
              <a:t>8</a:t>
            </a:fld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A2F961F-1CAE-490B-BF42-AB441CF0C1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823" y="6280894"/>
            <a:ext cx="4805536" cy="50065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CE9D59EC-2879-4333-9A0F-B5EE6780EA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5938" y="6280894"/>
            <a:ext cx="4805536" cy="500658"/>
          </a:xfrm>
          <a:prstGeom prst="rect">
            <a:avLst/>
          </a:prstGeom>
        </p:spPr>
      </p:pic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252D3CD1-8EB4-AF0C-F206-EB63807B8754}"/>
              </a:ext>
            </a:extLst>
          </p:cNvPr>
          <p:cNvCxnSpPr>
            <a:cxnSpLocks/>
          </p:cNvCxnSpPr>
          <p:nvPr/>
        </p:nvCxnSpPr>
        <p:spPr>
          <a:xfrm>
            <a:off x="1199456" y="5085184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CE5404E7-23D7-93A9-2154-8B6B5355A65B}"/>
              </a:ext>
            </a:extLst>
          </p:cNvPr>
          <p:cNvCxnSpPr>
            <a:cxnSpLocks/>
          </p:cNvCxnSpPr>
          <p:nvPr/>
        </p:nvCxnSpPr>
        <p:spPr>
          <a:xfrm>
            <a:off x="1199456" y="4653136"/>
            <a:ext cx="87129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9639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791AC5-0232-45E6-949A-4993EE6322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6657" y="3541887"/>
            <a:ext cx="10646511" cy="1470025"/>
          </a:xfrm>
        </p:spPr>
        <p:txBody>
          <a:bodyPr/>
          <a:lstStyle/>
          <a:p>
            <a:r>
              <a:rPr lang="de-DE" sz="4000" dirty="0"/>
              <a:t>Vielen Dank!</a:t>
            </a:r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60162B6E-D0B3-45EC-A6CD-5EB872E8BFD3}"/>
              </a:ext>
            </a:extLst>
          </p:cNvPr>
          <p:cNvSpPr txBox="1">
            <a:spLocks/>
          </p:cNvSpPr>
          <p:nvPr/>
        </p:nvSpPr>
        <p:spPr>
          <a:xfrm>
            <a:off x="4038600" y="5877272"/>
            <a:ext cx="4114800" cy="2488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Helvetica" pitchFamily="34" charset="0"/>
                <a:ea typeface="+mn-ea"/>
                <a:cs typeface="Arial" charset="0"/>
              </a:defRPr>
            </a:lvl9pPr>
          </a:lstStyle>
          <a:p>
            <a:r>
              <a:rPr lang="de-DE"/>
              <a:t>Benedict Scholl</a:t>
            </a:r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BB3693B2-7ED7-48F4-AACF-74BE4A0BCE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823" y="6280894"/>
            <a:ext cx="4805536" cy="500658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BB921F9C-4B2D-428E-A39E-F698D37560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641" y="6280894"/>
            <a:ext cx="4805536" cy="500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995310"/>
      </p:ext>
    </p:extLst>
  </p:cSld>
  <p:clrMapOvr>
    <a:masterClrMapping/>
  </p:clrMapOvr>
</p:sld>
</file>

<file path=ppt/theme/theme1.xml><?xml version="1.0" encoding="utf-8"?>
<a:theme xmlns:a="http://schemas.openxmlformats.org/drawingml/2006/main" name="HLV-Präsentation">
  <a:themeElements>
    <a:clrScheme name="HLV">
      <a:dk1>
        <a:srgbClr val="000000"/>
      </a:dk1>
      <a:lt1>
        <a:sysClr val="window" lastClr="FFFFFF"/>
      </a:lt1>
      <a:dk2>
        <a:srgbClr val="000000"/>
      </a:dk2>
      <a:lt2>
        <a:srgbClr val="A5A5A5"/>
      </a:lt2>
      <a:accent1>
        <a:srgbClr val="D11116"/>
      </a:accent1>
      <a:accent2>
        <a:srgbClr val="3F3F3F"/>
      </a:accent2>
      <a:accent3>
        <a:srgbClr val="000000"/>
      </a:accent3>
      <a:accent4>
        <a:srgbClr val="FF6566"/>
      </a:accent4>
      <a:accent5>
        <a:srgbClr val="F2F2F2"/>
      </a:accent5>
      <a:accent6>
        <a:srgbClr val="AC0000"/>
      </a:accent6>
      <a:hlink>
        <a:srgbClr val="000000"/>
      </a:hlink>
      <a:folHlink>
        <a:srgbClr val="FF0000"/>
      </a:folHlink>
    </a:clrScheme>
    <a:fontScheme name="HLV-Präsentation_Beispi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HLV-Präsentation_Beispi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LV-Präsentation_Beispi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LV-Präsentation_Beispi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LV-Präsentation_Beispi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LV-Präsentation_Beispi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LV-Präsentation_Beispi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LV-Präsentation_Beispi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LV-Präsentation_Beispi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LV-Präsentation_Beispi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LV-Präsentation_Beispi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LV-Präsentation_Beispi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LV-Präsentation_Beispi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Benutzerdefiniertes Design">
  <a:themeElements>
    <a:clrScheme name="1_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enutzerdefiniertes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HLV-Präsentation</Template>
  <TotalTime>0</TotalTime>
  <Words>431</Words>
  <Application>Microsoft Office PowerPoint</Application>
  <PresentationFormat>Breitbild</PresentationFormat>
  <Paragraphs>112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</vt:lpstr>
      <vt:lpstr>Helvetica</vt:lpstr>
      <vt:lpstr>HLV-Präsentation</vt:lpstr>
      <vt:lpstr>Benutzerdefiniertes Design</vt:lpstr>
      <vt:lpstr>1_Benutzerdefiniertes Design</vt:lpstr>
      <vt:lpstr>Kassenbericht 2023</vt:lpstr>
      <vt:lpstr>Kassenbericht 2023 – Ausgangslage </vt:lpstr>
      <vt:lpstr>Kassenbericht 2023 – Gesamtbestand </vt:lpstr>
      <vt:lpstr>Kassenbericht 2023 – Ergebnisübersicht</vt:lpstr>
      <vt:lpstr>Kassenbericht 2023 – Einnahmen </vt:lpstr>
      <vt:lpstr>Kassenbericht 2023 – Ausgaben </vt:lpstr>
      <vt:lpstr>Kassenbericht 2023 – Gesamtbestand         31.12.2023</vt:lpstr>
      <vt:lpstr>Kassenbericht 2023 – Kreisvergleichskampf</vt:lpstr>
      <vt:lpstr>Vielen Dank!</vt:lpstr>
      <vt:lpstr>Backup</vt:lpstr>
      <vt:lpstr>Kassenbericht 2023 – Medaillen</vt:lpstr>
      <vt:lpstr>Kassenbericht 2023 – EDM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Präsentation</dc:title>
  <dc:creator>Thorsten Kertz</dc:creator>
  <cp:lastModifiedBy>Benedict Scholl</cp:lastModifiedBy>
  <cp:revision>46</cp:revision>
  <dcterms:created xsi:type="dcterms:W3CDTF">2014-12-19T07:33:45Z</dcterms:created>
  <dcterms:modified xsi:type="dcterms:W3CDTF">2024-01-26T11:38:51Z</dcterms:modified>
</cp:coreProperties>
</file>